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758" r:id="rId5"/>
    <p:sldMasterId id="2147483773" r:id="rId6"/>
    <p:sldMasterId id="2147483787" r:id="rId7"/>
  </p:sldMasterIdLst>
  <p:notesMasterIdLst>
    <p:notesMasterId r:id="rId32"/>
  </p:notesMasterIdLst>
  <p:handoutMasterIdLst>
    <p:handoutMasterId r:id="rId33"/>
  </p:handoutMasterIdLst>
  <p:sldIdLst>
    <p:sldId id="624" r:id="rId8"/>
    <p:sldId id="617" r:id="rId9"/>
    <p:sldId id="618" r:id="rId10"/>
    <p:sldId id="660" r:id="rId11"/>
    <p:sldId id="661" r:id="rId12"/>
    <p:sldId id="665" r:id="rId13"/>
    <p:sldId id="260" r:id="rId14"/>
    <p:sldId id="259" r:id="rId15"/>
    <p:sldId id="657" r:id="rId16"/>
    <p:sldId id="667" r:id="rId17"/>
    <p:sldId id="322" r:id="rId18"/>
    <p:sldId id="669" r:id="rId19"/>
    <p:sldId id="671" r:id="rId20"/>
    <p:sldId id="672" r:id="rId21"/>
    <p:sldId id="673" r:id="rId22"/>
    <p:sldId id="267" r:id="rId23"/>
    <p:sldId id="670" r:id="rId24"/>
    <p:sldId id="529" r:id="rId25"/>
    <p:sldId id="596" r:id="rId26"/>
    <p:sldId id="668" r:id="rId27"/>
    <p:sldId id="293" r:id="rId28"/>
    <p:sldId id="663" r:id="rId29"/>
    <p:sldId id="622" r:id="rId30"/>
    <p:sldId id="62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5910B"/>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7" autoAdjust="0"/>
    <p:restoredTop sz="94660"/>
  </p:normalViewPr>
  <p:slideViewPr>
    <p:cSldViewPr snapToGrid="0" showGuides="1">
      <p:cViewPr varScale="1">
        <p:scale>
          <a:sx n="111" d="100"/>
          <a:sy n="111" d="100"/>
        </p:scale>
        <p:origin x="252"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2/22/2020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2/22/2020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514843"/>
              </a:solidFill>
              <a:effectLst/>
              <a:uLnTx/>
              <a:uFillTx/>
              <a:latin typeface="Euphemia"/>
              <a:ea typeface="+mn-ea"/>
              <a:cs typeface="Arial" panose="020B0604020202020204" pitchFamily="34" charset="0"/>
            </a:endParaRPr>
          </a:p>
        </p:txBody>
      </p:sp>
    </p:spTree>
    <p:extLst>
      <p:ext uri="{BB962C8B-B14F-4D97-AF65-F5344CB8AC3E}">
        <p14:creationId xmlns:p14="http://schemas.microsoft.com/office/powerpoint/2010/main" val="49181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14843"/>
              </a:solidFill>
              <a:effectLst/>
              <a:uLnTx/>
              <a:uFillTx/>
              <a:latin typeface="Euphemia"/>
              <a:ea typeface="+mn-ea"/>
              <a:cs typeface="Arial" panose="020B0604020202020204" pitchFamily="34" charset="0"/>
            </a:endParaRPr>
          </a:p>
        </p:txBody>
      </p:sp>
    </p:spTree>
    <p:extLst>
      <p:ext uri="{BB962C8B-B14F-4D97-AF65-F5344CB8AC3E}">
        <p14:creationId xmlns:p14="http://schemas.microsoft.com/office/powerpoint/2010/main" val="349055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9949931-597B-4118-9597-FD05195B0A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BB95BC-F86D-4AF6-BAD5-E43E903CF59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1" name="Rectangle 2">
            <a:extLst>
              <a:ext uri="{FF2B5EF4-FFF2-40B4-BE49-F238E27FC236}">
                <a16:creationId xmlns:a16="http://schemas.microsoft.com/office/drawing/2014/main" id="{F35AC2D1-7065-4E26-876F-DD1552B8F70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CC589648-769E-4499-8EC9-1C48B32FF6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C54FA51-17C3-4FE7-B6EA-89C77B1BA5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2D1AED-D017-4D7A-BBD5-7E3C229F109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3" name="Rectangle 2">
            <a:extLst>
              <a:ext uri="{FF2B5EF4-FFF2-40B4-BE49-F238E27FC236}">
                <a16:creationId xmlns:a16="http://schemas.microsoft.com/office/drawing/2014/main" id="{A69683A4-96B1-460E-8D76-E718E7DD5EFA}"/>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19786633-868E-4C66-9113-C76306A663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C2BBA4-A4ED-47A3-B305-ECA25A0D4AEE}"/>
              </a:ext>
            </a:extLst>
          </p:cNvPr>
          <p:cNvSpPr>
            <a:spLocks noGrp="1" noChangeArrowheads="1"/>
          </p:cNvSpPr>
          <p:nvPr>
            <p:ph type="sldNum" sz="quarter" idx="5"/>
          </p:nvPr>
        </p:nvSpPr>
        <p:spPr>
          <a:ln/>
        </p:spPr>
        <p:txBody>
          <a:bodyPr/>
          <a:lstStyle/>
          <a:p>
            <a:fld id="{83E191DC-B963-4D8E-859C-6FFCA0995680}" type="slidenum">
              <a:rPr lang="en-US" altLang="en-US"/>
              <a:pPr/>
              <a:t>11</a:t>
            </a:fld>
            <a:endParaRPr lang="en-US" altLang="en-US"/>
          </a:p>
        </p:txBody>
      </p:sp>
      <p:sp>
        <p:nvSpPr>
          <p:cNvPr id="253954" name="Rectangle 2">
            <a:extLst>
              <a:ext uri="{FF2B5EF4-FFF2-40B4-BE49-F238E27FC236}">
                <a16:creationId xmlns:a16="http://schemas.microsoft.com/office/drawing/2014/main" id="{89BC5580-EDC8-4238-862A-E4BE3A95E138}"/>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B8F43601-C342-4B88-97C4-3EFC593C7CF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DFD775-35D5-45CE-9A9C-AFE050EBFD71}"/>
              </a:ext>
            </a:extLst>
          </p:cNvPr>
          <p:cNvSpPr>
            <a:spLocks noGrp="1" noChangeArrowheads="1"/>
          </p:cNvSpPr>
          <p:nvPr>
            <p:ph type="sldNum" sz="quarter" idx="5"/>
          </p:nvPr>
        </p:nvSpPr>
        <p:spPr>
          <a:ln/>
        </p:spPr>
        <p:txBody>
          <a:bodyPr/>
          <a:lstStyle/>
          <a:p>
            <a:fld id="{81CCB5B1-6C5D-464A-BAFB-41DD1A7E56A1}" type="slidenum">
              <a:rPr lang="en-US" altLang="en-US"/>
              <a:pPr/>
              <a:t>16</a:t>
            </a:fld>
            <a:endParaRPr lang="en-US" altLang="en-US"/>
          </a:p>
        </p:txBody>
      </p:sp>
      <p:sp>
        <p:nvSpPr>
          <p:cNvPr id="113666" name="Rectangle 2">
            <a:extLst>
              <a:ext uri="{FF2B5EF4-FFF2-40B4-BE49-F238E27FC236}">
                <a16:creationId xmlns:a16="http://schemas.microsoft.com/office/drawing/2014/main" id="{179D32B2-C1F4-4BD4-B442-F211841E6775}"/>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478F7BFD-3B3D-4BBA-BA81-D8C386C6179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DFD775-35D5-45CE-9A9C-AFE050EBFD71}"/>
              </a:ext>
            </a:extLst>
          </p:cNvPr>
          <p:cNvSpPr>
            <a:spLocks noGrp="1" noChangeArrowheads="1"/>
          </p:cNvSpPr>
          <p:nvPr>
            <p:ph type="sldNum" sz="quarter" idx="5"/>
          </p:nvPr>
        </p:nvSpPr>
        <p:spPr>
          <a:ln/>
        </p:spPr>
        <p:txBody>
          <a:bodyPr/>
          <a:lstStyle/>
          <a:p>
            <a:fld id="{81CCB5B1-6C5D-464A-BAFB-41DD1A7E56A1}" type="slidenum">
              <a:rPr lang="en-US" altLang="en-US"/>
              <a:pPr/>
              <a:t>17</a:t>
            </a:fld>
            <a:endParaRPr lang="en-US" altLang="en-US"/>
          </a:p>
        </p:txBody>
      </p:sp>
      <p:sp>
        <p:nvSpPr>
          <p:cNvPr id="113666" name="Rectangle 2">
            <a:extLst>
              <a:ext uri="{FF2B5EF4-FFF2-40B4-BE49-F238E27FC236}">
                <a16:creationId xmlns:a16="http://schemas.microsoft.com/office/drawing/2014/main" id="{179D32B2-C1F4-4BD4-B442-F211841E6775}"/>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478F7BFD-3B3D-4BBA-BA81-D8C386C6179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0563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pPr/>
              <a:t>2/22/2020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FF54DE5-C571-48E8-A5BC-B369434E2F44}" type="slidenum">
              <a:rPr lang="en-US" smtClean="0"/>
              <a:pPr/>
              <a:t>‹#›</a:t>
            </a:fld>
            <a:endParaRPr lang="en-US"/>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34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071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17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BC880648-E6C3-43CB-A3D7-CE523C9BD689}"/>
              </a:ext>
            </a:extLst>
          </p:cNvPr>
          <p:cNvSpPr>
            <a:spLocks noChangeArrowheads="1"/>
          </p:cNvSpPr>
          <p:nvPr/>
        </p:nvSpPr>
        <p:spPr bwMode="auto">
          <a:xfrm>
            <a:off x="914400" y="2393950"/>
            <a:ext cx="10363200" cy="109538"/>
          </a:xfrm>
          <a:custGeom>
            <a:avLst/>
            <a:gdLst>
              <a:gd name="T0" fmla="*/ 0 w 1000"/>
              <a:gd name="T1" fmla="*/ 0 h 1000"/>
              <a:gd name="T2" fmla="*/ 2147483646 w 1000"/>
              <a:gd name="T3" fmla="*/ 0 h 1000"/>
              <a:gd name="T4" fmla="*/ 2147483646 w 1000"/>
              <a:gd name="T5" fmla="*/ 1314299689 h 1000"/>
              <a:gd name="T6" fmla="*/ 0 w 1000"/>
              <a:gd name="T7" fmla="*/ 1314299689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1800"/>
          </a:p>
        </p:txBody>
      </p:sp>
      <p:sp>
        <p:nvSpPr>
          <p:cNvPr id="178178" name="Rectangle 2"/>
          <p:cNvSpPr>
            <a:spLocks noGrp="1" noChangeArrowheads="1"/>
          </p:cNvSpPr>
          <p:nvPr>
            <p:ph type="ctrTitle"/>
          </p:nvPr>
        </p:nvSpPr>
        <p:spPr>
          <a:xfrm>
            <a:off x="914400" y="990600"/>
            <a:ext cx="10363200" cy="1371600"/>
          </a:xfrm>
        </p:spPr>
        <p:txBody>
          <a:bodyPr/>
          <a:lstStyle>
            <a:lvl1pPr>
              <a:defRPr sz="4000"/>
            </a:lvl1pPr>
          </a:lstStyle>
          <a:p>
            <a:pPr lvl="0"/>
            <a:r>
              <a:rPr lang="en-US" altLang="en-US" noProof="0"/>
              <a:t>Click to edit Master title style</a:t>
            </a:r>
          </a:p>
        </p:txBody>
      </p:sp>
      <p:sp>
        <p:nvSpPr>
          <p:cNvPr id="178179"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5" name="Date Placeholder 4">
            <a:extLst>
              <a:ext uri="{FF2B5EF4-FFF2-40B4-BE49-F238E27FC236}">
                <a16:creationId xmlns:a16="http://schemas.microsoft.com/office/drawing/2014/main" id="{5B3075BE-A144-400F-8C54-0E316592F77A}"/>
              </a:ext>
            </a:extLst>
          </p:cNvPr>
          <p:cNvSpPr>
            <a:spLocks noGrp="1" noChangeArrowheads="1"/>
          </p:cNvSpPr>
          <p:nvPr>
            <p:ph type="dt" sz="half" idx="10"/>
          </p:nvPr>
        </p:nvSpPr>
        <p:spPr>
          <a:xfrm>
            <a:off x="914400" y="6248400"/>
            <a:ext cx="2540000" cy="457200"/>
          </a:xfr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69B9F18-2A7D-4B28-9823-A25317B57476}"/>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A37EC369-5602-438D-B284-01C180363877}"/>
              </a:ext>
            </a:extLst>
          </p:cNvPr>
          <p:cNvSpPr>
            <a:spLocks noGrp="1" noChangeArrowheads="1"/>
          </p:cNvSpPr>
          <p:nvPr>
            <p:ph type="sldNum" sz="quarter" idx="12"/>
          </p:nvPr>
        </p:nvSpPr>
        <p:spPr>
          <a:xfrm>
            <a:off x="8737600" y="6248400"/>
            <a:ext cx="2540000" cy="457200"/>
          </a:xfrm>
        </p:spPr>
        <p:txBody>
          <a:bodyPr/>
          <a:lstStyle>
            <a:lvl1pPr>
              <a:defRPr/>
            </a:lvl1pPr>
          </a:lstStyle>
          <a:p>
            <a:pPr>
              <a:defRPr/>
            </a:pPr>
            <a:fld id="{4F2ED88B-931A-4879-B293-583D431DDD68}" type="slidenum">
              <a:rPr lang="en-US" altLang="en-US"/>
              <a:pPr>
                <a:defRPr/>
              </a:pPr>
              <a:t>‹#›</a:t>
            </a:fld>
            <a:endParaRPr lang="en-US" altLang="en-US"/>
          </a:p>
        </p:txBody>
      </p:sp>
    </p:spTree>
    <p:extLst>
      <p:ext uri="{BB962C8B-B14F-4D97-AF65-F5344CB8AC3E}">
        <p14:creationId xmlns:p14="http://schemas.microsoft.com/office/powerpoint/2010/main" val="3013519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0670828-2876-4D5B-A53D-7CA35E81E5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52374755-5569-45A6-B7B3-70059A1868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58DAA0A4-30D2-4BB9-A667-057ABC087B3C}"/>
              </a:ext>
            </a:extLst>
          </p:cNvPr>
          <p:cNvSpPr>
            <a:spLocks noGrp="1" noChangeArrowheads="1"/>
          </p:cNvSpPr>
          <p:nvPr>
            <p:ph type="sldNum" sz="quarter" idx="12"/>
          </p:nvPr>
        </p:nvSpPr>
        <p:spPr>
          <a:ln/>
        </p:spPr>
        <p:txBody>
          <a:bodyPr/>
          <a:lstStyle>
            <a:lvl1pPr>
              <a:defRPr/>
            </a:lvl1pPr>
          </a:lstStyle>
          <a:p>
            <a:pPr>
              <a:defRPr/>
            </a:pPr>
            <a:fld id="{3B00B4D7-1693-4476-A77D-73300C1EC8C0}" type="slidenum">
              <a:rPr lang="en-US" altLang="en-US"/>
              <a:pPr>
                <a:defRPr/>
              </a:pPr>
              <a:t>‹#›</a:t>
            </a:fld>
            <a:endParaRPr lang="en-US" altLang="en-US"/>
          </a:p>
        </p:txBody>
      </p:sp>
    </p:spTree>
    <p:extLst>
      <p:ext uri="{BB962C8B-B14F-4D97-AF65-F5344CB8AC3E}">
        <p14:creationId xmlns:p14="http://schemas.microsoft.com/office/powerpoint/2010/main" val="391876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E9C6098D-A4C2-4603-AFD4-D2D9B1455C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582FBBCA-8051-4BC8-912C-9883355980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2D4BA397-07FA-4FD2-AB9C-7A30FBBD6F20}"/>
              </a:ext>
            </a:extLst>
          </p:cNvPr>
          <p:cNvSpPr>
            <a:spLocks noGrp="1" noChangeArrowheads="1"/>
          </p:cNvSpPr>
          <p:nvPr>
            <p:ph type="sldNum" sz="quarter" idx="12"/>
          </p:nvPr>
        </p:nvSpPr>
        <p:spPr>
          <a:ln/>
        </p:spPr>
        <p:txBody>
          <a:bodyPr/>
          <a:lstStyle>
            <a:lvl1pPr>
              <a:defRPr/>
            </a:lvl1pPr>
          </a:lstStyle>
          <a:p>
            <a:pPr>
              <a:defRPr/>
            </a:pPr>
            <a:fld id="{46F38C11-EE84-4918-A43C-C97FD0D64CA7}" type="slidenum">
              <a:rPr lang="en-US" altLang="en-US"/>
              <a:pPr>
                <a:defRPr/>
              </a:pPr>
              <a:t>‹#›</a:t>
            </a:fld>
            <a:endParaRPr lang="en-US" altLang="en-US"/>
          </a:p>
        </p:txBody>
      </p:sp>
    </p:spTree>
    <p:extLst>
      <p:ext uri="{BB962C8B-B14F-4D97-AF65-F5344CB8AC3E}">
        <p14:creationId xmlns:p14="http://schemas.microsoft.com/office/powerpoint/2010/main" val="2675878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1CE79D1-853C-466F-A95D-2670099EF6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2461F98-A4D9-4AF5-B041-08EBB2AC0B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74E7375C-3BC1-4BF5-8B8A-722133A8DA36}"/>
              </a:ext>
            </a:extLst>
          </p:cNvPr>
          <p:cNvSpPr>
            <a:spLocks noGrp="1" noChangeArrowheads="1"/>
          </p:cNvSpPr>
          <p:nvPr>
            <p:ph type="sldNum" sz="quarter" idx="12"/>
          </p:nvPr>
        </p:nvSpPr>
        <p:spPr>
          <a:ln/>
        </p:spPr>
        <p:txBody>
          <a:bodyPr/>
          <a:lstStyle>
            <a:lvl1pPr>
              <a:defRPr/>
            </a:lvl1pPr>
          </a:lstStyle>
          <a:p>
            <a:pPr>
              <a:defRPr/>
            </a:pPr>
            <a:fld id="{B90A235F-C808-4A58-87DB-59333F735699}" type="slidenum">
              <a:rPr lang="en-US" altLang="en-US"/>
              <a:pPr>
                <a:defRPr/>
              </a:pPr>
              <a:t>‹#›</a:t>
            </a:fld>
            <a:endParaRPr lang="en-US" altLang="en-US"/>
          </a:p>
        </p:txBody>
      </p:sp>
    </p:spTree>
    <p:extLst>
      <p:ext uri="{BB962C8B-B14F-4D97-AF65-F5344CB8AC3E}">
        <p14:creationId xmlns:p14="http://schemas.microsoft.com/office/powerpoint/2010/main" val="2423894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D8FEE56-5C6B-46B2-B87B-7F31773D07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F1A9B653-7B45-4CB0-99E0-46FC25D888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AFA9977A-704A-4AA8-B84D-154EC4D6C9C7}"/>
              </a:ext>
            </a:extLst>
          </p:cNvPr>
          <p:cNvSpPr>
            <a:spLocks noGrp="1" noChangeArrowheads="1"/>
          </p:cNvSpPr>
          <p:nvPr>
            <p:ph type="sldNum" sz="quarter" idx="12"/>
          </p:nvPr>
        </p:nvSpPr>
        <p:spPr>
          <a:ln/>
        </p:spPr>
        <p:txBody>
          <a:bodyPr/>
          <a:lstStyle>
            <a:lvl1pPr>
              <a:defRPr/>
            </a:lvl1pPr>
          </a:lstStyle>
          <a:p>
            <a:pPr>
              <a:defRPr/>
            </a:pPr>
            <a:fld id="{BEB945B3-CEFA-4A55-A174-C63EDF5D7E38}" type="slidenum">
              <a:rPr lang="en-US" altLang="en-US"/>
              <a:pPr>
                <a:defRPr/>
              </a:pPr>
              <a:t>‹#›</a:t>
            </a:fld>
            <a:endParaRPr lang="en-US" altLang="en-US"/>
          </a:p>
        </p:txBody>
      </p:sp>
    </p:spTree>
    <p:extLst>
      <p:ext uri="{BB962C8B-B14F-4D97-AF65-F5344CB8AC3E}">
        <p14:creationId xmlns:p14="http://schemas.microsoft.com/office/powerpoint/2010/main" val="1870211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ECD03F02-46FF-4A26-B9B0-E584BFAF63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EE24AC3C-9A06-49BC-986B-0F62030B3C8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783AF84E-F7A3-4E48-AD6D-D7E78469E835}"/>
              </a:ext>
            </a:extLst>
          </p:cNvPr>
          <p:cNvSpPr>
            <a:spLocks noGrp="1" noChangeArrowheads="1"/>
          </p:cNvSpPr>
          <p:nvPr>
            <p:ph type="sldNum" sz="quarter" idx="12"/>
          </p:nvPr>
        </p:nvSpPr>
        <p:spPr>
          <a:ln/>
        </p:spPr>
        <p:txBody>
          <a:bodyPr/>
          <a:lstStyle>
            <a:lvl1pPr>
              <a:defRPr/>
            </a:lvl1pPr>
          </a:lstStyle>
          <a:p>
            <a:pPr>
              <a:defRPr/>
            </a:pPr>
            <a:fld id="{6F890629-EC4D-435E-B0C1-1947069EE10F}" type="slidenum">
              <a:rPr lang="en-US" altLang="en-US"/>
              <a:pPr>
                <a:defRPr/>
              </a:pPr>
              <a:t>‹#›</a:t>
            </a:fld>
            <a:endParaRPr lang="en-US" altLang="en-US"/>
          </a:p>
        </p:txBody>
      </p:sp>
    </p:spTree>
    <p:extLst>
      <p:ext uri="{BB962C8B-B14F-4D97-AF65-F5344CB8AC3E}">
        <p14:creationId xmlns:p14="http://schemas.microsoft.com/office/powerpoint/2010/main" val="3937713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F3F7C5E-13BB-4F82-A72A-DCBB011A46E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a:extLst>
              <a:ext uri="{FF2B5EF4-FFF2-40B4-BE49-F238E27FC236}">
                <a16:creationId xmlns:a16="http://schemas.microsoft.com/office/drawing/2014/main" id="{AA901F58-8BD9-4D4C-AF92-C589A3155E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799EADCA-9321-469D-BD0E-662AF892D986}"/>
              </a:ext>
            </a:extLst>
          </p:cNvPr>
          <p:cNvSpPr>
            <a:spLocks noGrp="1" noChangeArrowheads="1"/>
          </p:cNvSpPr>
          <p:nvPr>
            <p:ph type="sldNum" sz="quarter" idx="12"/>
          </p:nvPr>
        </p:nvSpPr>
        <p:spPr>
          <a:ln/>
        </p:spPr>
        <p:txBody>
          <a:bodyPr/>
          <a:lstStyle>
            <a:lvl1pPr>
              <a:defRPr/>
            </a:lvl1pPr>
          </a:lstStyle>
          <a:p>
            <a:pPr>
              <a:defRPr/>
            </a:pPr>
            <a:fld id="{8C5A4ACC-B8B3-4216-B31F-DDFC24651691}" type="slidenum">
              <a:rPr lang="en-US" altLang="en-US"/>
              <a:pPr>
                <a:defRPr/>
              </a:pPr>
              <a:t>‹#›</a:t>
            </a:fld>
            <a:endParaRPr lang="en-US" altLang="en-US"/>
          </a:p>
        </p:txBody>
      </p:sp>
    </p:spTree>
    <p:extLst>
      <p:ext uri="{BB962C8B-B14F-4D97-AF65-F5344CB8AC3E}">
        <p14:creationId xmlns:p14="http://schemas.microsoft.com/office/powerpoint/2010/main" val="4083711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460579EB-2E27-4907-8F94-CDCC013283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9AB2ADA-19C1-4310-9FC1-62930C38FAB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224DC860-495C-497F-ADC8-B2085CDE67F2}"/>
              </a:ext>
            </a:extLst>
          </p:cNvPr>
          <p:cNvSpPr>
            <a:spLocks noGrp="1" noChangeArrowheads="1"/>
          </p:cNvSpPr>
          <p:nvPr>
            <p:ph type="sldNum" sz="quarter" idx="12"/>
          </p:nvPr>
        </p:nvSpPr>
        <p:spPr>
          <a:ln/>
        </p:spPr>
        <p:txBody>
          <a:bodyPr/>
          <a:lstStyle>
            <a:lvl1pPr>
              <a:defRPr/>
            </a:lvl1pPr>
          </a:lstStyle>
          <a:p>
            <a:pPr>
              <a:defRPr/>
            </a:pPr>
            <a:fld id="{B84F3EC8-D071-4FE3-AF6D-BE41E45B4425}" type="slidenum">
              <a:rPr lang="en-US" altLang="en-US"/>
              <a:pPr>
                <a:defRPr/>
              </a:pPr>
              <a:t>‹#›</a:t>
            </a:fld>
            <a:endParaRPr lang="en-US" altLang="en-US"/>
          </a:p>
        </p:txBody>
      </p:sp>
    </p:spTree>
    <p:extLst>
      <p:ext uri="{BB962C8B-B14F-4D97-AF65-F5344CB8AC3E}">
        <p14:creationId xmlns:p14="http://schemas.microsoft.com/office/powerpoint/2010/main" val="367604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959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0A127C83-F327-49CD-835C-E5D7BBDF93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502F6E4-E7E1-4729-AED4-DC94174BE6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7A8F6688-46E0-4F63-9630-C4E0E46036C3}"/>
              </a:ext>
            </a:extLst>
          </p:cNvPr>
          <p:cNvSpPr>
            <a:spLocks noGrp="1" noChangeArrowheads="1"/>
          </p:cNvSpPr>
          <p:nvPr>
            <p:ph type="sldNum" sz="quarter" idx="12"/>
          </p:nvPr>
        </p:nvSpPr>
        <p:spPr>
          <a:ln/>
        </p:spPr>
        <p:txBody>
          <a:bodyPr/>
          <a:lstStyle>
            <a:lvl1pPr>
              <a:defRPr/>
            </a:lvl1pPr>
          </a:lstStyle>
          <a:p>
            <a:pPr>
              <a:defRPr/>
            </a:pPr>
            <a:fld id="{59818182-342F-4C83-A545-DF97A1402579}" type="slidenum">
              <a:rPr lang="en-US" altLang="en-US"/>
              <a:pPr>
                <a:defRPr/>
              </a:pPr>
              <a:t>‹#›</a:t>
            </a:fld>
            <a:endParaRPr lang="en-US" altLang="en-US"/>
          </a:p>
        </p:txBody>
      </p:sp>
    </p:spTree>
    <p:extLst>
      <p:ext uri="{BB962C8B-B14F-4D97-AF65-F5344CB8AC3E}">
        <p14:creationId xmlns:p14="http://schemas.microsoft.com/office/powerpoint/2010/main" val="3208843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411A4BE-C73B-4C61-9091-DC0DC1D104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01580113-DEC0-491E-A92F-C4CB889D12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A4BA8679-48E8-46E9-941D-C7BBBA0244FB}"/>
              </a:ext>
            </a:extLst>
          </p:cNvPr>
          <p:cNvSpPr>
            <a:spLocks noGrp="1" noChangeArrowheads="1"/>
          </p:cNvSpPr>
          <p:nvPr>
            <p:ph type="sldNum" sz="quarter" idx="12"/>
          </p:nvPr>
        </p:nvSpPr>
        <p:spPr>
          <a:ln/>
        </p:spPr>
        <p:txBody>
          <a:bodyPr/>
          <a:lstStyle>
            <a:lvl1pPr>
              <a:defRPr/>
            </a:lvl1pPr>
          </a:lstStyle>
          <a:p>
            <a:pPr>
              <a:defRPr/>
            </a:pPr>
            <a:fld id="{752E1904-7C4E-4BEA-B3C7-BF843BD11A0D}" type="slidenum">
              <a:rPr lang="en-US" altLang="en-US"/>
              <a:pPr>
                <a:defRPr/>
              </a:pPr>
              <a:t>‹#›</a:t>
            </a:fld>
            <a:endParaRPr lang="en-US" altLang="en-US"/>
          </a:p>
        </p:txBody>
      </p:sp>
    </p:spTree>
    <p:extLst>
      <p:ext uri="{BB962C8B-B14F-4D97-AF65-F5344CB8AC3E}">
        <p14:creationId xmlns:p14="http://schemas.microsoft.com/office/powerpoint/2010/main" val="1037584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1" y="304800"/>
            <a:ext cx="7806267"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02881DF-067C-4FBD-9835-1D0456AF5E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7917E483-8430-438D-87AA-ABEFECB5F9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5F9DA025-5026-4110-AF5D-130D5110BA58}"/>
              </a:ext>
            </a:extLst>
          </p:cNvPr>
          <p:cNvSpPr>
            <a:spLocks noGrp="1" noChangeArrowheads="1"/>
          </p:cNvSpPr>
          <p:nvPr>
            <p:ph type="sldNum" sz="quarter" idx="12"/>
          </p:nvPr>
        </p:nvSpPr>
        <p:spPr>
          <a:ln/>
        </p:spPr>
        <p:txBody>
          <a:bodyPr/>
          <a:lstStyle>
            <a:lvl1pPr>
              <a:defRPr/>
            </a:lvl1pPr>
          </a:lstStyle>
          <a:p>
            <a:pPr>
              <a:defRPr/>
            </a:pPr>
            <a:fld id="{456096E0-761E-4055-9576-4A134739A8DB}" type="slidenum">
              <a:rPr lang="en-US" altLang="en-US"/>
              <a:pPr>
                <a:defRPr/>
              </a:pPr>
              <a:t>‹#›</a:t>
            </a:fld>
            <a:endParaRPr lang="en-US" altLang="en-US"/>
          </a:p>
        </p:txBody>
      </p:sp>
    </p:spTree>
    <p:extLst>
      <p:ext uri="{BB962C8B-B14F-4D97-AF65-F5344CB8AC3E}">
        <p14:creationId xmlns:p14="http://schemas.microsoft.com/office/powerpoint/2010/main" val="2541558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Content Placeholder 2"/>
          <p:cNvSpPr>
            <a:spLocks noGrp="1"/>
          </p:cNvSpPr>
          <p:nvPr>
            <p:ph sz="half" idx="1"/>
          </p:nvPr>
        </p:nvSpPr>
        <p:spPr>
          <a:xfrm>
            <a:off x="755651" y="1752600"/>
            <a:ext cx="10668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651" y="3962400"/>
            <a:ext cx="10668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5503EB09-82D8-47E3-888F-1F07957519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FC356E8D-967D-4057-9DF9-13A296E0CC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56A8BEA0-0959-4D88-8F7D-FEF1BE1B591E}"/>
              </a:ext>
            </a:extLst>
          </p:cNvPr>
          <p:cNvSpPr>
            <a:spLocks noGrp="1" noChangeArrowheads="1"/>
          </p:cNvSpPr>
          <p:nvPr>
            <p:ph type="sldNum" sz="quarter" idx="12"/>
          </p:nvPr>
        </p:nvSpPr>
        <p:spPr>
          <a:ln/>
        </p:spPr>
        <p:txBody>
          <a:bodyPr/>
          <a:lstStyle>
            <a:lvl1pPr>
              <a:defRPr/>
            </a:lvl1pPr>
          </a:lstStyle>
          <a:p>
            <a:pPr>
              <a:defRPr/>
            </a:pPr>
            <a:fld id="{09FEA700-0ACF-4E22-B8DB-57238594B83B}" type="slidenum">
              <a:rPr lang="en-US" altLang="en-US"/>
              <a:pPr>
                <a:defRPr/>
              </a:pPr>
              <a:t>‹#›</a:t>
            </a:fld>
            <a:endParaRPr lang="en-US" altLang="en-US"/>
          </a:p>
        </p:txBody>
      </p:sp>
    </p:spTree>
    <p:extLst>
      <p:ext uri="{BB962C8B-B14F-4D97-AF65-F5344CB8AC3E}">
        <p14:creationId xmlns:p14="http://schemas.microsoft.com/office/powerpoint/2010/main" val="533440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F29F9-035A-48BC-BD49-38BD0ED88886}"/>
              </a:ext>
            </a:extLst>
          </p:cNvPr>
          <p:cNvSpPr/>
          <p:nvPr/>
        </p:nvSpPr>
        <p:spPr>
          <a:xfrm>
            <a:off x="0" y="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grpSp>
        <p:nvGrpSpPr>
          <p:cNvPr id="6" name="Group 9">
            <a:extLst>
              <a:ext uri="{FF2B5EF4-FFF2-40B4-BE49-F238E27FC236}">
                <a16:creationId xmlns:a16="http://schemas.microsoft.com/office/drawing/2014/main" id="{C4138E6A-9CAC-424F-8671-E813DAFA0169}"/>
              </a:ext>
            </a:extLst>
          </p:cNvPr>
          <p:cNvGrpSpPr>
            <a:grpSpLocks/>
          </p:cNvGrpSpPr>
          <p:nvPr/>
        </p:nvGrpSpPr>
        <p:grpSpPr bwMode="auto">
          <a:xfrm>
            <a:off x="0" y="1143000"/>
            <a:ext cx="12192000" cy="63500"/>
            <a:chOff x="507492" y="1501519"/>
            <a:chExt cx="8129016" cy="63125"/>
          </a:xfrm>
        </p:grpSpPr>
        <p:cxnSp>
          <p:nvCxnSpPr>
            <p:cNvPr id="7" name="Straight Connector 6">
              <a:extLst>
                <a:ext uri="{FF2B5EF4-FFF2-40B4-BE49-F238E27FC236}">
                  <a16:creationId xmlns:a16="http://schemas.microsoft.com/office/drawing/2014/main" id="{EF798B20-3737-4CED-AC46-484BF9E8B60D}"/>
                </a:ext>
              </a:extLst>
            </p:cNvPr>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D8F73E-0744-49CB-8409-C748C9578295}"/>
                </a:ext>
              </a:extLst>
            </p:cNvPr>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C8D65999-CDDB-46D7-8F80-231864CA6830}"/>
              </a:ext>
            </a:extLst>
          </p:cNvPr>
          <p:cNvPicPr>
            <a:picLocks noChangeAspect="1"/>
          </p:cNvPicPr>
          <p:nvPr/>
        </p:nvPicPr>
        <p:blipFill rotWithShape="1">
          <a:blip r:embed="rId2" cstate="print">
            <a:duotone>
              <a:schemeClr val="accent2">
                <a:shade val="45000"/>
                <a:satMod val="135000"/>
              </a:schemeClr>
              <a:prstClr val="white"/>
            </a:duotone>
          </a:blip>
          <a:srcRect/>
          <a:stretch/>
        </p:blipFill>
        <p:spPr>
          <a:xfrm>
            <a:off x="1325881" y="0"/>
            <a:ext cx="1747524" cy="2292094"/>
          </a:xfrm>
          <a:prstGeom prst="rect">
            <a:avLst/>
          </a:prstGeom>
        </p:spPr>
      </p:pic>
      <p:grpSp>
        <p:nvGrpSpPr>
          <p:cNvPr id="10" name="Group 13">
            <a:extLst>
              <a:ext uri="{FF2B5EF4-FFF2-40B4-BE49-F238E27FC236}">
                <a16:creationId xmlns:a16="http://schemas.microsoft.com/office/drawing/2014/main" id="{63C47C6F-E2D0-4901-B6FB-363E1418D8E6}"/>
              </a:ext>
            </a:extLst>
          </p:cNvPr>
          <p:cNvGrpSpPr>
            <a:grpSpLocks/>
          </p:cNvGrpSpPr>
          <p:nvPr/>
        </p:nvGrpSpPr>
        <p:grpSpPr bwMode="auto">
          <a:xfrm rot="10800000">
            <a:off x="0" y="5645150"/>
            <a:ext cx="12192000" cy="63500"/>
            <a:chOff x="507492" y="1501519"/>
            <a:chExt cx="8129016" cy="63125"/>
          </a:xfrm>
        </p:grpSpPr>
        <p:cxnSp>
          <p:nvCxnSpPr>
            <p:cNvPr id="12" name="Straight Connector 11">
              <a:extLst>
                <a:ext uri="{FF2B5EF4-FFF2-40B4-BE49-F238E27FC236}">
                  <a16:creationId xmlns:a16="http://schemas.microsoft.com/office/drawing/2014/main" id="{0457A9FE-791B-4C03-99F1-69B01B787D29}"/>
                </a:ext>
              </a:extLst>
            </p:cNvPr>
            <p:cNvCxnSpPr/>
            <p:nvPr/>
          </p:nvCxnSpPr>
          <p:spPr>
            <a:xfrm>
              <a:off x="510315"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63E21F-6BC7-49E8-B055-6263D0E5FBF8}"/>
                </a:ext>
              </a:extLst>
            </p:cNvPr>
            <p:cNvCxnSpPr/>
            <p:nvPr/>
          </p:nvCxnSpPr>
          <p:spPr>
            <a:xfrm>
              <a:off x="510315"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DD545FCC-0891-48EB-A6D7-54CAC619ABBA}"/>
              </a:ext>
            </a:extLst>
          </p:cNvPr>
          <p:cNvSpPr/>
          <p:nvPr/>
        </p:nvSpPr>
        <p:spPr>
          <a:xfrm>
            <a:off x="0" y="577850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ctrTitle"/>
          </p:nvPr>
        </p:nvSpPr>
        <p:spPr>
          <a:xfrm>
            <a:off x="1104900" y="2292096"/>
            <a:ext cx="5734051"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pPr lvl="0"/>
            <a:r>
              <a:rPr lang="en-US" noProof="0"/>
              <a:t>Click icon to add picture</a:t>
            </a:r>
            <a:endParaRPr noProof="0"/>
          </a:p>
        </p:txBody>
      </p:sp>
    </p:spTree>
    <p:extLst>
      <p:ext uri="{BB962C8B-B14F-4D97-AF65-F5344CB8AC3E}">
        <p14:creationId xmlns:p14="http://schemas.microsoft.com/office/powerpoint/2010/main" val="326909638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714E0E0-D551-40A4-95F7-6BD654618697}"/>
              </a:ext>
            </a:extLst>
          </p:cNvPr>
          <p:cNvSpPr>
            <a:spLocks noGrp="1"/>
          </p:cNvSpPr>
          <p:nvPr>
            <p:ph type="dt" sz="half" idx="14"/>
          </p:nvPr>
        </p:nvSpPr>
        <p:spPr/>
        <p:txBody>
          <a:bodyPr/>
          <a:lstStyle>
            <a:lvl1pPr>
              <a:defRPr/>
            </a:lvl1pPr>
          </a:lstStyle>
          <a:p>
            <a:pPr>
              <a:defRPr/>
            </a:pPr>
            <a:fld id="{6BA512B7-962E-4EA2-BCFE-96F6DB635D89}" type="datetime1">
              <a:rPr lang="en-US"/>
              <a:pPr>
                <a:defRPr/>
              </a:pPr>
              <a:t>2/22/2020</a:t>
            </a:fld>
            <a:endParaRPr lang="en-US"/>
          </a:p>
        </p:txBody>
      </p:sp>
      <p:sp>
        <p:nvSpPr>
          <p:cNvPr id="5" name="Footer Placeholder 4">
            <a:extLst>
              <a:ext uri="{FF2B5EF4-FFF2-40B4-BE49-F238E27FC236}">
                <a16:creationId xmlns:a16="http://schemas.microsoft.com/office/drawing/2014/main" id="{10BE5B1F-CE65-43AE-BDFC-FE9EB2269A73}"/>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BA206D-3DF0-4686-8CFF-254E52E45B88}"/>
              </a:ext>
            </a:extLst>
          </p:cNvPr>
          <p:cNvSpPr>
            <a:spLocks noGrp="1"/>
          </p:cNvSpPr>
          <p:nvPr>
            <p:ph type="sldNum" sz="quarter" idx="16"/>
          </p:nvPr>
        </p:nvSpPr>
        <p:spPr/>
        <p:txBody>
          <a:bodyPr/>
          <a:lstStyle>
            <a:lvl1pPr>
              <a:defRPr/>
            </a:lvl1pPr>
          </a:lstStyle>
          <a:p>
            <a:pPr>
              <a:defRPr/>
            </a:pPr>
            <a:fld id="{31458C7F-D18F-4502-8424-24AFFC9D82B2}" type="slidenum">
              <a:rPr lang="en-US"/>
              <a:pPr>
                <a:defRPr/>
              </a:pPr>
              <a:t>‹#›</a:t>
            </a:fld>
            <a:endParaRPr lang="en-US"/>
          </a:p>
        </p:txBody>
      </p:sp>
    </p:spTree>
    <p:extLst>
      <p:ext uri="{BB962C8B-B14F-4D97-AF65-F5344CB8AC3E}">
        <p14:creationId xmlns:p14="http://schemas.microsoft.com/office/powerpoint/2010/main" val="2765637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300"/>
            <a:ext cx="8561747" cy="2541431"/>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2493105" y="3531206"/>
            <a:ext cx="8561747" cy="977621"/>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pPr/>
              <a:t>2/22/2020</a:t>
            </a:fld>
            <a:endParaRPr lang="en-US" dirty="0"/>
          </a:p>
        </p:txBody>
      </p:sp>
      <p:sp>
        <p:nvSpPr>
          <p:cNvPr id="5" name="Footer Placeholder 4"/>
          <p:cNvSpPr>
            <a:spLocks noGrp="1"/>
          </p:cNvSpPr>
          <p:nvPr>
            <p:ph type="ftr" sz="quarter" idx="11"/>
          </p:nvPr>
        </p:nvSpPr>
        <p:spPr>
          <a:xfrm>
            <a:off x="2493106" y="329309"/>
            <a:ext cx="4897311" cy="309201"/>
          </a:xfrm>
        </p:spPr>
        <p:txBody>
          <a:bodyPr/>
          <a:lstStyle/>
          <a:p>
            <a:endParaRPr lang="en-US"/>
          </a:p>
        </p:txBody>
      </p:sp>
      <p:sp>
        <p:nvSpPr>
          <p:cNvPr id="6" name="Slide Number Placeholder 5"/>
          <p:cNvSpPr>
            <a:spLocks noGrp="1"/>
          </p:cNvSpPr>
          <p:nvPr>
            <p:ph type="sldNum" sz="quarter" idx="12"/>
          </p:nvPr>
        </p:nvSpPr>
        <p:spPr>
          <a:xfrm>
            <a:off x="1437665" y="798973"/>
            <a:ext cx="811019" cy="503578"/>
          </a:xfrm>
        </p:spPr>
        <p:txBody>
          <a:bodyPr/>
          <a:lstStyle/>
          <a:p>
            <a:fld id="{0FF54DE5-C571-48E8-A5BC-B369434E2F44}" type="slidenum">
              <a:rPr lang="en-US" smtClean="0"/>
              <a:pPr/>
              <a:t>‹#›</a:t>
            </a:fld>
            <a:endParaRPr lang="en-US"/>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651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354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4" y="1756130"/>
            <a:ext cx="8562580" cy="1887950"/>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534695" y="3806197"/>
            <a:ext cx="8549991"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8" name="Straight Connector 7"/>
          <p:cNvCxnSpPr/>
          <p:nvPr/>
        </p:nvCxnSpPr>
        <p:spPr>
          <a:xfrm>
            <a:off x="1371687" y="798975"/>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329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6" y="804891"/>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1"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201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355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6" y="804165"/>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51"/>
            <a:ext cx="4608576" cy="801943"/>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534695" y="2824271"/>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5"/>
            <a:ext cx="4608576" cy="80223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992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39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33142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3" y="798973"/>
            <a:ext cx="3183128" cy="2247117"/>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1"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6" y="3205493"/>
            <a:ext cx="3184989"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085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8" y="482172"/>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5" y="1129513"/>
            <a:ext cx="5447840" cy="1830584"/>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4"/>
            <a:ext cx="2791171"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534696" y="3145992"/>
            <a:ext cx="5440037" cy="2003742"/>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534695" y="5469858"/>
            <a:ext cx="5440039" cy="320123"/>
          </a:xfrm>
        </p:spPr>
        <p:txBody>
          <a:bodyPr/>
          <a:lstStyle>
            <a:lvl1pPr algn="l">
              <a:defRPr/>
            </a:lvl1pPr>
          </a:lstStyle>
          <a:p>
            <a:fld id="{402B9795-92DC-40DC-A1CA-9A4B349D7824}" type="datetimeFigureOut">
              <a:rPr lang="en-US" smtClean="0"/>
              <a:t>2/22/2020</a:t>
            </a:fld>
            <a:endParaRPr lang="en-US"/>
          </a:p>
        </p:txBody>
      </p:sp>
      <p:sp>
        <p:nvSpPr>
          <p:cNvPr id="6" name="Footer Placeholder 5"/>
          <p:cNvSpPr>
            <a:spLocks noGrp="1"/>
          </p:cNvSpPr>
          <p:nvPr>
            <p:ph type="ftr" sz="quarter" idx="11"/>
          </p:nvPr>
        </p:nvSpPr>
        <p:spPr>
          <a:xfrm>
            <a:off x="1534911" y="318642"/>
            <a:ext cx="5453475" cy="320931"/>
          </a:xfrm>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389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654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5"/>
            <a:ext cx="1615743"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5" y="883865"/>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8" name="Straight Connector 7"/>
          <p:cNvCxnSpPr/>
          <p:nvPr/>
        </p:nvCxnSpPr>
        <p:spPr>
          <a:xfrm flipH="1">
            <a:off x="9439111" y="719272"/>
            <a:ext cx="1615743"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518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1"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299766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714E0E0-D551-40A4-95F7-6BD654618697}"/>
              </a:ext>
            </a:extLst>
          </p:cNvPr>
          <p:cNvSpPr>
            <a:spLocks noGrp="1"/>
          </p:cNvSpPr>
          <p:nvPr>
            <p:ph type="dt" sz="half" idx="14"/>
          </p:nvPr>
        </p:nvSpPr>
        <p:spPr/>
        <p:txBody>
          <a:bodyPr/>
          <a:lstStyle>
            <a:lvl1pPr>
              <a:defRPr/>
            </a:lvl1pPr>
          </a:lstStyle>
          <a:p>
            <a:pPr>
              <a:defRPr/>
            </a:pPr>
            <a:fld id="{6BA512B7-962E-4EA2-BCFE-96F6DB635D89}" type="datetime1">
              <a:rPr lang="en-US"/>
              <a:pPr>
                <a:defRPr/>
              </a:pPr>
              <a:t>2/22/2020</a:t>
            </a:fld>
            <a:endParaRPr lang="en-US"/>
          </a:p>
        </p:txBody>
      </p:sp>
      <p:sp>
        <p:nvSpPr>
          <p:cNvPr id="5" name="Footer Placeholder 4">
            <a:extLst>
              <a:ext uri="{FF2B5EF4-FFF2-40B4-BE49-F238E27FC236}">
                <a16:creationId xmlns:a16="http://schemas.microsoft.com/office/drawing/2014/main" id="{10BE5B1F-CE65-43AE-BDFC-FE9EB2269A73}"/>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BA206D-3DF0-4686-8CFF-254E52E45B88}"/>
              </a:ext>
            </a:extLst>
          </p:cNvPr>
          <p:cNvSpPr>
            <a:spLocks noGrp="1"/>
          </p:cNvSpPr>
          <p:nvPr>
            <p:ph type="sldNum" sz="quarter" idx="16"/>
          </p:nvPr>
        </p:nvSpPr>
        <p:spPr/>
        <p:txBody>
          <a:bodyPr/>
          <a:lstStyle>
            <a:lvl1pPr>
              <a:defRPr/>
            </a:lvl1pPr>
          </a:lstStyle>
          <a:p>
            <a:pPr>
              <a:defRPr/>
            </a:pPr>
            <a:fld id="{31458C7F-D18F-4502-8424-24AFFC9D82B2}" type="slidenum">
              <a:rPr lang="en-US"/>
              <a:pPr>
                <a:defRPr/>
              </a:pPr>
              <a:t>‹#›</a:t>
            </a:fld>
            <a:endParaRPr lang="en-US"/>
          </a:p>
        </p:txBody>
      </p:sp>
    </p:spTree>
    <p:extLst>
      <p:ext uri="{BB962C8B-B14F-4D97-AF65-F5344CB8AC3E}">
        <p14:creationId xmlns:p14="http://schemas.microsoft.com/office/powerpoint/2010/main" val="2294459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B16E203B-2F48-4CFC-8DF3-FD7D84D1F212}"/>
              </a:ext>
            </a:extLst>
          </p:cNvPr>
          <p:cNvSpPr>
            <a:spLocks noChangeArrowheads="1"/>
          </p:cNvSpPr>
          <p:nvPr/>
        </p:nvSpPr>
        <p:spPr bwMode="auto">
          <a:xfrm>
            <a:off x="914400" y="2393950"/>
            <a:ext cx="103632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1800"/>
          </a:p>
        </p:txBody>
      </p:sp>
      <p:sp>
        <p:nvSpPr>
          <p:cNvPr id="178178" name="Rectangle 2"/>
          <p:cNvSpPr>
            <a:spLocks noGrp="1" noChangeArrowheads="1"/>
          </p:cNvSpPr>
          <p:nvPr>
            <p:ph type="ctrTitle"/>
          </p:nvPr>
        </p:nvSpPr>
        <p:spPr>
          <a:xfrm>
            <a:off x="914400" y="990600"/>
            <a:ext cx="10363200" cy="1371600"/>
          </a:xfrm>
        </p:spPr>
        <p:txBody>
          <a:bodyPr/>
          <a:lstStyle>
            <a:lvl1pPr>
              <a:defRPr sz="4000"/>
            </a:lvl1pPr>
          </a:lstStyle>
          <a:p>
            <a:pPr lvl="0"/>
            <a:r>
              <a:rPr lang="en-US" altLang="en-US" noProof="0"/>
              <a:t>Click to edit Master title style</a:t>
            </a:r>
          </a:p>
        </p:txBody>
      </p:sp>
      <p:sp>
        <p:nvSpPr>
          <p:cNvPr id="178179"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5" name="Date Placeholder 4">
            <a:extLst>
              <a:ext uri="{FF2B5EF4-FFF2-40B4-BE49-F238E27FC236}">
                <a16:creationId xmlns:a16="http://schemas.microsoft.com/office/drawing/2014/main" id="{55F62D11-EE3A-4F68-8919-C32E791600ED}"/>
              </a:ext>
            </a:extLst>
          </p:cNvPr>
          <p:cNvSpPr>
            <a:spLocks noGrp="1" noChangeArrowheads="1"/>
          </p:cNvSpPr>
          <p:nvPr>
            <p:ph type="dt" sz="half" idx="10"/>
          </p:nvPr>
        </p:nvSpPr>
        <p:spPr>
          <a:xfrm>
            <a:off x="914400" y="6248400"/>
            <a:ext cx="2540000" cy="457200"/>
          </a:xfr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ABC2F0E5-2F41-4C83-879B-C9D84E9C5A5D}"/>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E739E741-5687-4F35-97D6-22086AB099A7}"/>
              </a:ext>
            </a:extLst>
          </p:cNvPr>
          <p:cNvSpPr>
            <a:spLocks noGrp="1" noChangeArrowheads="1"/>
          </p:cNvSpPr>
          <p:nvPr>
            <p:ph type="sldNum" sz="quarter" idx="12"/>
          </p:nvPr>
        </p:nvSpPr>
        <p:spPr>
          <a:xfrm>
            <a:off x="8737600" y="6248400"/>
            <a:ext cx="2540000" cy="457200"/>
          </a:xfrm>
        </p:spPr>
        <p:txBody>
          <a:bodyPr/>
          <a:lstStyle>
            <a:lvl1pPr>
              <a:defRPr/>
            </a:lvl1pPr>
          </a:lstStyle>
          <a:p>
            <a:pPr>
              <a:defRPr/>
            </a:pPr>
            <a:fld id="{A9B0C58C-F4E8-4342-8F58-F2D9BF31A2AF}" type="slidenum">
              <a:rPr lang="en-US" altLang="en-US"/>
              <a:pPr>
                <a:defRPr/>
              </a:pPr>
              <a:t>‹#›</a:t>
            </a:fld>
            <a:endParaRPr lang="en-US" altLang="en-US"/>
          </a:p>
        </p:txBody>
      </p:sp>
    </p:spTree>
    <p:extLst>
      <p:ext uri="{BB962C8B-B14F-4D97-AF65-F5344CB8AC3E}">
        <p14:creationId xmlns:p14="http://schemas.microsoft.com/office/powerpoint/2010/main" val="320987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661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C73FE8C-1287-4527-97DA-35AEA00AB5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D8054A2B-7BA3-49D8-9328-5C6DBFD7AE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F2165EE5-F8A2-41AF-9C01-B1D6229C169F}"/>
              </a:ext>
            </a:extLst>
          </p:cNvPr>
          <p:cNvSpPr>
            <a:spLocks noGrp="1" noChangeArrowheads="1"/>
          </p:cNvSpPr>
          <p:nvPr>
            <p:ph type="sldNum" sz="quarter" idx="12"/>
          </p:nvPr>
        </p:nvSpPr>
        <p:spPr>
          <a:ln/>
        </p:spPr>
        <p:txBody>
          <a:bodyPr/>
          <a:lstStyle>
            <a:lvl1pPr>
              <a:defRPr/>
            </a:lvl1pPr>
          </a:lstStyle>
          <a:p>
            <a:pPr>
              <a:defRPr/>
            </a:pPr>
            <a:fld id="{D1A08DF0-5F32-49D9-B02A-F0B9E81D0918}" type="slidenum">
              <a:rPr lang="en-US" altLang="en-US"/>
              <a:pPr>
                <a:defRPr/>
              </a:pPr>
              <a:t>‹#›</a:t>
            </a:fld>
            <a:endParaRPr lang="en-US" altLang="en-US"/>
          </a:p>
        </p:txBody>
      </p:sp>
    </p:spTree>
    <p:extLst>
      <p:ext uri="{BB962C8B-B14F-4D97-AF65-F5344CB8AC3E}">
        <p14:creationId xmlns:p14="http://schemas.microsoft.com/office/powerpoint/2010/main" val="4235029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BC4CA662-A330-4E74-9CB9-03A7740200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C5801986-0266-4356-92D4-6AD0D2DA76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FC25B530-D0D4-40CC-B0CE-51292C6CC0D7}"/>
              </a:ext>
            </a:extLst>
          </p:cNvPr>
          <p:cNvSpPr>
            <a:spLocks noGrp="1" noChangeArrowheads="1"/>
          </p:cNvSpPr>
          <p:nvPr>
            <p:ph type="sldNum" sz="quarter" idx="12"/>
          </p:nvPr>
        </p:nvSpPr>
        <p:spPr>
          <a:ln/>
        </p:spPr>
        <p:txBody>
          <a:bodyPr/>
          <a:lstStyle>
            <a:lvl1pPr>
              <a:defRPr/>
            </a:lvl1pPr>
          </a:lstStyle>
          <a:p>
            <a:pPr>
              <a:defRPr/>
            </a:pPr>
            <a:fld id="{97D31442-AE90-42D5-AA46-5A8EF6BC2E93}" type="slidenum">
              <a:rPr lang="en-US" altLang="en-US"/>
              <a:pPr>
                <a:defRPr/>
              </a:pPr>
              <a:t>‹#›</a:t>
            </a:fld>
            <a:endParaRPr lang="en-US" altLang="en-US"/>
          </a:p>
        </p:txBody>
      </p:sp>
    </p:spTree>
    <p:extLst>
      <p:ext uri="{BB962C8B-B14F-4D97-AF65-F5344CB8AC3E}">
        <p14:creationId xmlns:p14="http://schemas.microsoft.com/office/powerpoint/2010/main" val="2075042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3C0C1D76-8EC4-48BC-8163-0B0DAB46A3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1519091-A33A-4F00-9A37-A2B3E2256F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4357821E-7816-484D-9923-EA00AF94CF6D}"/>
              </a:ext>
            </a:extLst>
          </p:cNvPr>
          <p:cNvSpPr>
            <a:spLocks noGrp="1" noChangeArrowheads="1"/>
          </p:cNvSpPr>
          <p:nvPr>
            <p:ph type="sldNum" sz="quarter" idx="12"/>
          </p:nvPr>
        </p:nvSpPr>
        <p:spPr>
          <a:ln/>
        </p:spPr>
        <p:txBody>
          <a:bodyPr/>
          <a:lstStyle>
            <a:lvl1pPr>
              <a:defRPr/>
            </a:lvl1pPr>
          </a:lstStyle>
          <a:p>
            <a:pPr>
              <a:defRPr/>
            </a:pPr>
            <a:fld id="{FD70EA01-9584-43E8-98D7-6CA2B051373E}" type="slidenum">
              <a:rPr lang="en-US" altLang="en-US"/>
              <a:pPr>
                <a:defRPr/>
              </a:pPr>
              <a:t>‹#›</a:t>
            </a:fld>
            <a:endParaRPr lang="en-US" altLang="en-US"/>
          </a:p>
        </p:txBody>
      </p:sp>
    </p:spTree>
    <p:extLst>
      <p:ext uri="{BB962C8B-B14F-4D97-AF65-F5344CB8AC3E}">
        <p14:creationId xmlns:p14="http://schemas.microsoft.com/office/powerpoint/2010/main" val="478753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24593B5-0ECF-46A2-B450-86E1DAC734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F5EC8EF6-FE05-4E4E-9F7C-38C8AE5DDB6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4FBD8219-01E0-4AB6-9FDC-06B5D276EE3B}"/>
              </a:ext>
            </a:extLst>
          </p:cNvPr>
          <p:cNvSpPr>
            <a:spLocks noGrp="1" noChangeArrowheads="1"/>
          </p:cNvSpPr>
          <p:nvPr>
            <p:ph type="sldNum" sz="quarter" idx="12"/>
          </p:nvPr>
        </p:nvSpPr>
        <p:spPr>
          <a:ln/>
        </p:spPr>
        <p:txBody>
          <a:bodyPr/>
          <a:lstStyle>
            <a:lvl1pPr>
              <a:defRPr/>
            </a:lvl1pPr>
          </a:lstStyle>
          <a:p>
            <a:pPr>
              <a:defRPr/>
            </a:pPr>
            <a:fld id="{07C31898-685D-47B4-AC4C-555D325E83B8}" type="slidenum">
              <a:rPr lang="en-US" altLang="en-US"/>
              <a:pPr>
                <a:defRPr/>
              </a:pPr>
              <a:t>‹#›</a:t>
            </a:fld>
            <a:endParaRPr lang="en-US" altLang="en-US"/>
          </a:p>
        </p:txBody>
      </p:sp>
    </p:spTree>
    <p:extLst>
      <p:ext uri="{BB962C8B-B14F-4D97-AF65-F5344CB8AC3E}">
        <p14:creationId xmlns:p14="http://schemas.microsoft.com/office/powerpoint/2010/main" val="4096306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D43AD2F6-8FC0-431C-9132-29AC4377CC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74DE51CE-39BA-48E5-BD5D-0F69E57C9F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EA61CE28-A47A-47C8-9A71-8014CF873CA5}"/>
              </a:ext>
            </a:extLst>
          </p:cNvPr>
          <p:cNvSpPr>
            <a:spLocks noGrp="1" noChangeArrowheads="1"/>
          </p:cNvSpPr>
          <p:nvPr>
            <p:ph type="sldNum" sz="quarter" idx="12"/>
          </p:nvPr>
        </p:nvSpPr>
        <p:spPr>
          <a:ln/>
        </p:spPr>
        <p:txBody>
          <a:bodyPr/>
          <a:lstStyle>
            <a:lvl1pPr>
              <a:defRPr/>
            </a:lvl1pPr>
          </a:lstStyle>
          <a:p>
            <a:pPr>
              <a:defRPr/>
            </a:pPr>
            <a:fld id="{05689921-AADC-40A2-8138-DFCC9A8B26B5}" type="slidenum">
              <a:rPr lang="en-US" altLang="en-US"/>
              <a:pPr>
                <a:defRPr/>
              </a:pPr>
              <a:t>‹#›</a:t>
            </a:fld>
            <a:endParaRPr lang="en-US" altLang="en-US"/>
          </a:p>
        </p:txBody>
      </p:sp>
    </p:spTree>
    <p:extLst>
      <p:ext uri="{BB962C8B-B14F-4D97-AF65-F5344CB8AC3E}">
        <p14:creationId xmlns:p14="http://schemas.microsoft.com/office/powerpoint/2010/main" val="730760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3CFE16B-4F38-4876-887B-A328F7CE3A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a:extLst>
              <a:ext uri="{FF2B5EF4-FFF2-40B4-BE49-F238E27FC236}">
                <a16:creationId xmlns:a16="http://schemas.microsoft.com/office/drawing/2014/main" id="{D44F3CDF-C0DF-4097-9206-6548604DC3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10E81D6D-E963-4CE0-BEBA-31711612CCFC}"/>
              </a:ext>
            </a:extLst>
          </p:cNvPr>
          <p:cNvSpPr>
            <a:spLocks noGrp="1" noChangeArrowheads="1"/>
          </p:cNvSpPr>
          <p:nvPr>
            <p:ph type="sldNum" sz="quarter" idx="12"/>
          </p:nvPr>
        </p:nvSpPr>
        <p:spPr>
          <a:ln/>
        </p:spPr>
        <p:txBody>
          <a:bodyPr/>
          <a:lstStyle>
            <a:lvl1pPr>
              <a:defRPr/>
            </a:lvl1pPr>
          </a:lstStyle>
          <a:p>
            <a:pPr>
              <a:defRPr/>
            </a:pPr>
            <a:fld id="{6501E718-D1DB-4309-8012-010F4E7D0525}" type="slidenum">
              <a:rPr lang="en-US" altLang="en-US"/>
              <a:pPr>
                <a:defRPr/>
              </a:pPr>
              <a:t>‹#›</a:t>
            </a:fld>
            <a:endParaRPr lang="en-US" altLang="en-US"/>
          </a:p>
        </p:txBody>
      </p:sp>
    </p:spTree>
    <p:extLst>
      <p:ext uri="{BB962C8B-B14F-4D97-AF65-F5344CB8AC3E}">
        <p14:creationId xmlns:p14="http://schemas.microsoft.com/office/powerpoint/2010/main" val="3609602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067F9A7F-7144-4DF1-938A-DBD5F9A3FD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1A0F5DF2-CDB3-4110-ACBC-B755C6CFDC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5BF65167-83C7-4AD6-8167-F68169D9D161}"/>
              </a:ext>
            </a:extLst>
          </p:cNvPr>
          <p:cNvSpPr>
            <a:spLocks noGrp="1" noChangeArrowheads="1"/>
          </p:cNvSpPr>
          <p:nvPr>
            <p:ph type="sldNum" sz="quarter" idx="12"/>
          </p:nvPr>
        </p:nvSpPr>
        <p:spPr>
          <a:ln/>
        </p:spPr>
        <p:txBody>
          <a:bodyPr/>
          <a:lstStyle>
            <a:lvl1pPr>
              <a:defRPr/>
            </a:lvl1pPr>
          </a:lstStyle>
          <a:p>
            <a:pPr>
              <a:defRPr/>
            </a:pPr>
            <a:fld id="{E71103BA-6640-41CE-B773-1ECEAC744011}" type="slidenum">
              <a:rPr lang="en-US" altLang="en-US"/>
              <a:pPr>
                <a:defRPr/>
              </a:pPr>
              <a:t>‹#›</a:t>
            </a:fld>
            <a:endParaRPr lang="en-US" altLang="en-US"/>
          </a:p>
        </p:txBody>
      </p:sp>
    </p:spTree>
    <p:extLst>
      <p:ext uri="{BB962C8B-B14F-4D97-AF65-F5344CB8AC3E}">
        <p14:creationId xmlns:p14="http://schemas.microsoft.com/office/powerpoint/2010/main" val="1204852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7E6B8686-C5A6-49CE-BEED-5204EF502F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3467B5B-BABE-4698-B874-CF4CD7B142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5CFE37CB-6124-471D-957C-1F2DE05EB86F}"/>
              </a:ext>
            </a:extLst>
          </p:cNvPr>
          <p:cNvSpPr>
            <a:spLocks noGrp="1" noChangeArrowheads="1"/>
          </p:cNvSpPr>
          <p:nvPr>
            <p:ph type="sldNum" sz="quarter" idx="12"/>
          </p:nvPr>
        </p:nvSpPr>
        <p:spPr>
          <a:ln/>
        </p:spPr>
        <p:txBody>
          <a:bodyPr/>
          <a:lstStyle>
            <a:lvl1pPr>
              <a:defRPr/>
            </a:lvl1pPr>
          </a:lstStyle>
          <a:p>
            <a:pPr>
              <a:defRPr/>
            </a:pPr>
            <a:fld id="{A74F3D38-9AB0-4E32-83CD-586C3BD20E39}" type="slidenum">
              <a:rPr lang="en-US" altLang="en-US"/>
              <a:pPr>
                <a:defRPr/>
              </a:pPr>
              <a:t>‹#›</a:t>
            </a:fld>
            <a:endParaRPr lang="en-US" altLang="en-US"/>
          </a:p>
        </p:txBody>
      </p:sp>
    </p:spTree>
    <p:extLst>
      <p:ext uri="{BB962C8B-B14F-4D97-AF65-F5344CB8AC3E}">
        <p14:creationId xmlns:p14="http://schemas.microsoft.com/office/powerpoint/2010/main" val="1947620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1F68F62-7428-4C13-8D69-641F4C0C68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47DA1E6F-3964-4D04-BC39-D8DA8A34D2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C3B8A5FD-7ED6-46A2-AB04-D69E8A2875D7}"/>
              </a:ext>
            </a:extLst>
          </p:cNvPr>
          <p:cNvSpPr>
            <a:spLocks noGrp="1" noChangeArrowheads="1"/>
          </p:cNvSpPr>
          <p:nvPr>
            <p:ph type="sldNum" sz="quarter" idx="12"/>
          </p:nvPr>
        </p:nvSpPr>
        <p:spPr>
          <a:ln/>
        </p:spPr>
        <p:txBody>
          <a:bodyPr/>
          <a:lstStyle>
            <a:lvl1pPr>
              <a:defRPr/>
            </a:lvl1pPr>
          </a:lstStyle>
          <a:p>
            <a:pPr>
              <a:defRPr/>
            </a:pPr>
            <a:fld id="{1935E5E8-4EDE-4205-94C8-5CCFC19A832B}" type="slidenum">
              <a:rPr lang="en-US" altLang="en-US"/>
              <a:pPr>
                <a:defRPr/>
              </a:pPr>
              <a:t>‹#›</a:t>
            </a:fld>
            <a:endParaRPr lang="en-US" altLang="en-US"/>
          </a:p>
        </p:txBody>
      </p:sp>
    </p:spTree>
    <p:extLst>
      <p:ext uri="{BB962C8B-B14F-4D97-AF65-F5344CB8AC3E}">
        <p14:creationId xmlns:p14="http://schemas.microsoft.com/office/powerpoint/2010/main" val="182467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1" y="304800"/>
            <a:ext cx="7806267"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600916E-30BC-4A11-82A1-16ABD47DD4D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4294B539-A2B4-4AE3-9FDA-FDB3EA5DBA4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AE3B3C7F-F063-4C25-9B1A-E18EC33170AA}"/>
              </a:ext>
            </a:extLst>
          </p:cNvPr>
          <p:cNvSpPr>
            <a:spLocks noGrp="1" noChangeArrowheads="1"/>
          </p:cNvSpPr>
          <p:nvPr>
            <p:ph type="sldNum" sz="quarter" idx="12"/>
          </p:nvPr>
        </p:nvSpPr>
        <p:spPr>
          <a:ln/>
        </p:spPr>
        <p:txBody>
          <a:bodyPr/>
          <a:lstStyle>
            <a:lvl1pPr>
              <a:defRPr/>
            </a:lvl1pPr>
          </a:lstStyle>
          <a:p>
            <a:pPr>
              <a:defRPr/>
            </a:pPr>
            <a:fld id="{6C5373C4-596B-4924-AD40-656FE6217C6D}" type="slidenum">
              <a:rPr lang="en-US" altLang="en-US"/>
              <a:pPr>
                <a:defRPr/>
              </a:pPr>
              <a:t>‹#›</a:t>
            </a:fld>
            <a:endParaRPr lang="en-US" altLang="en-US"/>
          </a:p>
        </p:txBody>
      </p:sp>
    </p:spTree>
    <p:extLst>
      <p:ext uri="{BB962C8B-B14F-4D97-AF65-F5344CB8AC3E}">
        <p14:creationId xmlns:p14="http://schemas.microsoft.com/office/powerpoint/2010/main" val="135523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707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Content Placeholder 2"/>
          <p:cNvSpPr>
            <a:spLocks noGrp="1"/>
          </p:cNvSpPr>
          <p:nvPr>
            <p:ph sz="half" idx="1"/>
          </p:nvPr>
        </p:nvSpPr>
        <p:spPr>
          <a:xfrm>
            <a:off x="755651" y="1752600"/>
            <a:ext cx="10668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651" y="3962400"/>
            <a:ext cx="10668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D49F4357-4B62-4CE4-9E8A-EAC3CB5DC8A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A33EA032-28D3-4443-9A51-DF6A8A34A72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581A319F-20FA-43CD-9800-0CEC4B86E90A}"/>
              </a:ext>
            </a:extLst>
          </p:cNvPr>
          <p:cNvSpPr>
            <a:spLocks noGrp="1" noChangeArrowheads="1"/>
          </p:cNvSpPr>
          <p:nvPr>
            <p:ph type="sldNum" sz="quarter" idx="12"/>
          </p:nvPr>
        </p:nvSpPr>
        <p:spPr>
          <a:ln/>
        </p:spPr>
        <p:txBody>
          <a:bodyPr/>
          <a:lstStyle>
            <a:lvl1pPr>
              <a:defRPr/>
            </a:lvl1pPr>
          </a:lstStyle>
          <a:p>
            <a:pPr>
              <a:defRPr/>
            </a:pPr>
            <a:fld id="{AA7FE93F-536B-49F0-8E17-BC555B82AA82}" type="slidenum">
              <a:rPr lang="en-US" altLang="en-US"/>
              <a:pPr>
                <a:defRPr/>
              </a:pPr>
              <a:t>‹#›</a:t>
            </a:fld>
            <a:endParaRPr lang="en-US" altLang="en-US"/>
          </a:p>
        </p:txBody>
      </p:sp>
    </p:spTree>
    <p:extLst>
      <p:ext uri="{BB962C8B-B14F-4D97-AF65-F5344CB8AC3E}">
        <p14:creationId xmlns:p14="http://schemas.microsoft.com/office/powerpoint/2010/main" val="3306732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E3BABE-AC64-4970-A474-8066E330FD02}"/>
              </a:ext>
            </a:extLst>
          </p:cNvPr>
          <p:cNvSpPr/>
          <p:nvPr/>
        </p:nvSpPr>
        <p:spPr>
          <a:xfrm>
            <a:off x="0" y="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grpSp>
        <p:nvGrpSpPr>
          <p:cNvPr id="6" name="Group 9">
            <a:extLst>
              <a:ext uri="{FF2B5EF4-FFF2-40B4-BE49-F238E27FC236}">
                <a16:creationId xmlns:a16="http://schemas.microsoft.com/office/drawing/2014/main" id="{1118D5E2-F808-4240-BEBE-FEF6153FFF5B}"/>
              </a:ext>
            </a:extLst>
          </p:cNvPr>
          <p:cNvGrpSpPr>
            <a:grpSpLocks/>
          </p:cNvGrpSpPr>
          <p:nvPr/>
        </p:nvGrpSpPr>
        <p:grpSpPr bwMode="auto">
          <a:xfrm>
            <a:off x="0" y="1143000"/>
            <a:ext cx="12192000" cy="63500"/>
            <a:chOff x="507492" y="1501519"/>
            <a:chExt cx="8129016" cy="63125"/>
          </a:xfrm>
        </p:grpSpPr>
        <p:cxnSp>
          <p:nvCxnSpPr>
            <p:cNvPr id="7" name="Straight Connector 6">
              <a:extLst>
                <a:ext uri="{FF2B5EF4-FFF2-40B4-BE49-F238E27FC236}">
                  <a16:creationId xmlns:a16="http://schemas.microsoft.com/office/drawing/2014/main" id="{6509A706-3A38-4EDC-8F73-A9CF71DD184E}"/>
                </a:ext>
              </a:extLst>
            </p:cNvPr>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032B1D-9FA5-46DB-B6AC-F44DBB81B4C9}"/>
                </a:ext>
              </a:extLst>
            </p:cNvPr>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9403C7FF-DE72-4C64-9943-507AFEF50931}"/>
              </a:ext>
            </a:extLst>
          </p:cNvPr>
          <p:cNvPicPr>
            <a:picLocks noChangeAspect="1"/>
          </p:cNvPicPr>
          <p:nvPr/>
        </p:nvPicPr>
        <p:blipFill rotWithShape="1">
          <a:blip r:embed="rId2" cstate="print">
            <a:duotone>
              <a:schemeClr val="accent2">
                <a:shade val="45000"/>
                <a:satMod val="135000"/>
              </a:schemeClr>
              <a:prstClr val="white"/>
            </a:duotone>
          </a:blip>
          <a:srcRect/>
          <a:stretch/>
        </p:blipFill>
        <p:spPr>
          <a:xfrm>
            <a:off x="1325881" y="0"/>
            <a:ext cx="1747524" cy="2292094"/>
          </a:xfrm>
          <a:prstGeom prst="rect">
            <a:avLst/>
          </a:prstGeom>
        </p:spPr>
      </p:pic>
      <p:grpSp>
        <p:nvGrpSpPr>
          <p:cNvPr id="10" name="Group 13">
            <a:extLst>
              <a:ext uri="{FF2B5EF4-FFF2-40B4-BE49-F238E27FC236}">
                <a16:creationId xmlns:a16="http://schemas.microsoft.com/office/drawing/2014/main" id="{B3851C45-C4AC-45E6-98D3-26862898204F}"/>
              </a:ext>
            </a:extLst>
          </p:cNvPr>
          <p:cNvGrpSpPr>
            <a:grpSpLocks/>
          </p:cNvGrpSpPr>
          <p:nvPr/>
        </p:nvGrpSpPr>
        <p:grpSpPr bwMode="auto">
          <a:xfrm rot="10800000">
            <a:off x="0" y="5645150"/>
            <a:ext cx="12192000" cy="63500"/>
            <a:chOff x="507492" y="1501519"/>
            <a:chExt cx="8129016" cy="63125"/>
          </a:xfrm>
        </p:grpSpPr>
        <p:cxnSp>
          <p:nvCxnSpPr>
            <p:cNvPr id="12" name="Straight Connector 11">
              <a:extLst>
                <a:ext uri="{FF2B5EF4-FFF2-40B4-BE49-F238E27FC236}">
                  <a16:creationId xmlns:a16="http://schemas.microsoft.com/office/drawing/2014/main" id="{0750B0E5-8CE3-4272-9C64-A4775C5A0CF2}"/>
                </a:ext>
              </a:extLst>
            </p:cNvPr>
            <p:cNvCxnSpPr/>
            <p:nvPr/>
          </p:nvCxnSpPr>
          <p:spPr>
            <a:xfrm>
              <a:off x="515960"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E61CE2-20BC-4333-B3C5-C0099E185130}"/>
                </a:ext>
              </a:extLst>
            </p:cNvPr>
            <p:cNvCxnSpPr/>
            <p:nvPr/>
          </p:nvCxnSpPr>
          <p:spPr>
            <a:xfrm>
              <a:off x="515960"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50FF74DA-F869-4D8F-806B-8934DAA447D8}"/>
              </a:ext>
            </a:extLst>
          </p:cNvPr>
          <p:cNvSpPr/>
          <p:nvPr/>
        </p:nvSpPr>
        <p:spPr>
          <a:xfrm>
            <a:off x="0" y="577850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ctrTitle"/>
          </p:nvPr>
        </p:nvSpPr>
        <p:spPr>
          <a:xfrm>
            <a:off x="1104900" y="2292096"/>
            <a:ext cx="5734051"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pPr lvl="0"/>
            <a:r>
              <a:rPr lang="en-US" noProof="0"/>
              <a:t>Click icon to add picture</a:t>
            </a:r>
            <a:endParaRPr noProof="0"/>
          </a:p>
        </p:txBody>
      </p:sp>
    </p:spTree>
    <p:extLst>
      <p:ext uri="{BB962C8B-B14F-4D97-AF65-F5344CB8AC3E}">
        <p14:creationId xmlns:p14="http://schemas.microsoft.com/office/powerpoint/2010/main" val="3081424374"/>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887CB4-9C46-4D49-8C68-B1CD0D98569B}"/>
              </a:ext>
            </a:extLst>
          </p:cNvPr>
          <p:cNvSpPr>
            <a:spLocks noGrp="1"/>
          </p:cNvSpPr>
          <p:nvPr>
            <p:ph type="dt" sz="half" idx="14"/>
          </p:nvPr>
        </p:nvSpPr>
        <p:spPr/>
        <p:txBody>
          <a:bodyPr/>
          <a:lstStyle>
            <a:lvl1pPr>
              <a:defRPr/>
            </a:lvl1pPr>
          </a:lstStyle>
          <a:p>
            <a:pPr>
              <a:defRPr/>
            </a:pPr>
            <a:fld id="{B269A537-0595-4F08-BC47-B5C7BD671441}" type="datetime1">
              <a:rPr lang="en-US"/>
              <a:pPr>
                <a:defRPr/>
              </a:pPr>
              <a:t>2/22/2020</a:t>
            </a:fld>
            <a:endParaRPr lang="en-US"/>
          </a:p>
        </p:txBody>
      </p:sp>
      <p:sp>
        <p:nvSpPr>
          <p:cNvPr id="5" name="Footer Placeholder 4">
            <a:extLst>
              <a:ext uri="{FF2B5EF4-FFF2-40B4-BE49-F238E27FC236}">
                <a16:creationId xmlns:a16="http://schemas.microsoft.com/office/drawing/2014/main" id="{126161AA-8E27-4C8E-8E37-CD5887ECEC29}"/>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B64703-1B4A-4B40-882C-957896C5B0C6}"/>
              </a:ext>
            </a:extLst>
          </p:cNvPr>
          <p:cNvSpPr>
            <a:spLocks noGrp="1"/>
          </p:cNvSpPr>
          <p:nvPr>
            <p:ph type="sldNum" sz="quarter" idx="16"/>
          </p:nvPr>
        </p:nvSpPr>
        <p:spPr/>
        <p:txBody>
          <a:bodyPr/>
          <a:lstStyle>
            <a:lvl1pPr>
              <a:defRPr/>
            </a:lvl1pPr>
          </a:lstStyle>
          <a:p>
            <a:pPr>
              <a:defRPr/>
            </a:pPr>
            <a:fld id="{B1BE79E3-1187-453B-AF7F-51EEAFBEA541}" type="slidenum">
              <a:rPr lang="en-US"/>
              <a:pPr>
                <a:defRPr/>
              </a:pPr>
              <a:t>‹#›</a:t>
            </a:fld>
            <a:endParaRPr lang="en-US"/>
          </a:p>
        </p:txBody>
      </p:sp>
    </p:spTree>
    <p:extLst>
      <p:ext uri="{BB962C8B-B14F-4D97-AF65-F5344CB8AC3E}">
        <p14:creationId xmlns:p14="http://schemas.microsoft.com/office/powerpoint/2010/main" val="385042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230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18918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166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402B9795-92DC-40DC-A1CA-9A4B349D7824}" type="datetimeFigureOut">
              <a:rPr lang="en-US" smtClean="0"/>
              <a:t>2/22/2020</a:t>
            </a:fld>
            <a:endParaRPr lang="en-US"/>
          </a:p>
        </p:txBody>
      </p:sp>
      <p:sp>
        <p:nvSpPr>
          <p:cNvPr id="6" name="Footer Placeholder 5"/>
          <p:cNvSpPr>
            <a:spLocks noGrp="1"/>
          </p:cNvSpPr>
          <p:nvPr>
            <p:ph type="ftr" sz="quarter" idx="11"/>
          </p:nvPr>
        </p:nvSpPr>
        <p:spPr>
          <a:xfrm>
            <a:off x="1534910" y="318640"/>
            <a:ext cx="5453475" cy="320931"/>
          </a:xfrm>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868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2.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02B9795-92DC-40DC-A1CA-9A4B349D7824}" type="datetimeFigureOut">
              <a:rPr lang="en-US" smtClean="0"/>
              <a:pPr/>
              <a:t>2/22/2020</a:t>
            </a:fld>
            <a:endParaRPr lang="en-US"/>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FF54DE5-C571-48E8-A5BC-B369434E2F44}" type="slidenum">
              <a:rPr lang="en-US" smtClean="0"/>
              <a:pPr/>
              <a:t>‹#›</a:t>
            </a:fld>
            <a:endParaRPr lang="en-US"/>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0921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754F777-6705-49F4-9D8F-C23EAA6F8E0A}"/>
              </a:ext>
            </a:extLst>
          </p:cNvPr>
          <p:cNvSpPr>
            <a:spLocks noGrp="1" noChangeArrowheads="1"/>
          </p:cNvSpPr>
          <p:nvPr>
            <p:ph type="title"/>
          </p:nvPr>
        </p:nvSpPr>
        <p:spPr bwMode="auto">
          <a:xfrm>
            <a:off x="766233" y="304801"/>
            <a:ext cx="10668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64B9F0C-5E5C-47F1-AB09-E114592499B1}"/>
              </a:ext>
            </a:extLst>
          </p:cNvPr>
          <p:cNvSpPr>
            <a:spLocks noGrp="1" noChangeArrowheads="1"/>
          </p:cNvSpPr>
          <p:nvPr>
            <p:ph type="body" idx="1"/>
          </p:nvPr>
        </p:nvSpPr>
        <p:spPr bwMode="auto">
          <a:xfrm>
            <a:off x="755651" y="1752600"/>
            <a:ext cx="1066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184322AC-8B69-49CC-B225-9E1C5C9EF902}"/>
              </a:ext>
            </a:extLst>
          </p:cNvPr>
          <p:cNvSpPr>
            <a:spLocks noChangeArrowheads="1"/>
          </p:cNvSpPr>
          <p:nvPr/>
        </p:nvSpPr>
        <p:spPr bwMode="auto">
          <a:xfrm>
            <a:off x="812800" y="1566864"/>
            <a:ext cx="10610851" cy="109537"/>
          </a:xfrm>
          <a:custGeom>
            <a:avLst/>
            <a:gdLst>
              <a:gd name="T0" fmla="*/ 0 w 1000"/>
              <a:gd name="T1" fmla="*/ 0 h 1000"/>
              <a:gd name="T2" fmla="*/ 2147483646 w 1000"/>
              <a:gd name="T3" fmla="*/ 0 h 1000"/>
              <a:gd name="T4" fmla="*/ 2147483646 w 1000"/>
              <a:gd name="T5" fmla="*/ 1314263702 h 1000"/>
              <a:gd name="T6" fmla="*/ 0 w 1000"/>
              <a:gd name="T7" fmla="*/ 1314263702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1800"/>
          </a:p>
        </p:txBody>
      </p:sp>
      <p:sp>
        <p:nvSpPr>
          <p:cNvPr id="1029" name="Line 5">
            <a:extLst>
              <a:ext uri="{FF2B5EF4-FFF2-40B4-BE49-F238E27FC236}">
                <a16:creationId xmlns:a16="http://schemas.microsoft.com/office/drawing/2014/main" id="{0878A57E-C865-4098-B27D-54E0CEBBE8C2}"/>
              </a:ext>
            </a:extLst>
          </p:cNvPr>
          <p:cNvSpPr>
            <a:spLocks noChangeShapeType="1"/>
          </p:cNvSpPr>
          <p:nvPr/>
        </p:nvSpPr>
        <p:spPr bwMode="auto">
          <a:xfrm flipV="1">
            <a:off x="812800" y="6172200"/>
            <a:ext cx="105664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77158" name="Rectangle 6">
            <a:extLst>
              <a:ext uri="{FF2B5EF4-FFF2-40B4-BE49-F238E27FC236}">
                <a16:creationId xmlns:a16="http://schemas.microsoft.com/office/drawing/2014/main" id="{B12F0003-2F71-46AD-AB67-9D02860B43C1}"/>
              </a:ext>
            </a:extLst>
          </p:cNvPr>
          <p:cNvSpPr>
            <a:spLocks noGrp="1" noChangeArrowheads="1"/>
          </p:cNvSpPr>
          <p:nvPr>
            <p:ph type="dt" sz="half" idx="2"/>
          </p:nvPr>
        </p:nvSpPr>
        <p:spPr bwMode="auto">
          <a:xfrm>
            <a:off x="8128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77159" name="Rectangle 7">
            <a:extLst>
              <a:ext uri="{FF2B5EF4-FFF2-40B4-BE49-F238E27FC236}">
                <a16:creationId xmlns:a16="http://schemas.microsoft.com/office/drawing/2014/main" id="{38531334-7289-4B05-88F4-2F3D10216C49}"/>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ltLang="en-US"/>
          </a:p>
        </p:txBody>
      </p:sp>
      <p:sp>
        <p:nvSpPr>
          <p:cNvPr id="177160" name="Rectangle 8">
            <a:extLst>
              <a:ext uri="{FF2B5EF4-FFF2-40B4-BE49-F238E27FC236}">
                <a16:creationId xmlns:a16="http://schemas.microsoft.com/office/drawing/2014/main" id="{8349D82D-F126-4C0F-95D4-6FA796D3410A}"/>
              </a:ext>
            </a:extLst>
          </p:cNvPr>
          <p:cNvSpPr>
            <a:spLocks noGrp="1" noChangeArrowheads="1"/>
          </p:cNvSpPr>
          <p:nvPr>
            <p:ph type="sldNum" sz="quarter" idx="4"/>
          </p:nvPr>
        </p:nvSpPr>
        <p:spPr bwMode="auto">
          <a:xfrm>
            <a:off x="87376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0A4CAEF-71AE-4A4D-B1ED-FF9AC347A938}" type="slidenum">
              <a:rPr lang="en-US" altLang="en-US"/>
              <a:pPr>
                <a:defRPr/>
              </a:pPr>
              <a:t>‹#›</a:t>
            </a:fld>
            <a:endParaRPr lang="en-US" altLang="en-US"/>
          </a:p>
        </p:txBody>
      </p:sp>
    </p:spTree>
    <p:extLst>
      <p:ext uri="{BB962C8B-B14F-4D97-AF65-F5344CB8AC3E}">
        <p14:creationId xmlns:p14="http://schemas.microsoft.com/office/powerpoint/2010/main" val="80185611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4"/>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7" y="804521"/>
            <a:ext cx="9520159"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7" y="2015734"/>
            <a:ext cx="9520159"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9" y="330370"/>
            <a:ext cx="3500715" cy="309201"/>
          </a:xfrm>
          <a:prstGeom prst="rect">
            <a:avLst/>
          </a:prstGeom>
        </p:spPr>
        <p:txBody>
          <a:bodyPr vert="horz" lIns="91440" tIns="45720" rIns="91440" bIns="45720" rtlCol="0" anchor="ctr"/>
          <a:lstStyle>
            <a:lvl1pPr algn="r">
              <a:defRPr sz="750">
                <a:solidFill>
                  <a:schemeClr val="tx1">
                    <a:tint val="75000"/>
                  </a:schemeClr>
                </a:solidFill>
              </a:defRPr>
            </a:lvl1pPr>
          </a:lstStyle>
          <a:p>
            <a:fld id="{402B9795-92DC-40DC-A1CA-9A4B349D7824}" type="datetimeFigureOut">
              <a:rPr lang="en-US" smtClean="0"/>
              <a:pPr/>
              <a:t>2/22/2020</a:t>
            </a:fld>
            <a:endParaRPr lang="en-US"/>
          </a:p>
        </p:txBody>
      </p:sp>
      <p:sp>
        <p:nvSpPr>
          <p:cNvPr id="5" name="Footer Placeholder 4"/>
          <p:cNvSpPr>
            <a:spLocks noGrp="1"/>
          </p:cNvSpPr>
          <p:nvPr>
            <p:ph type="ftr" sz="quarter" idx="3"/>
          </p:nvPr>
        </p:nvSpPr>
        <p:spPr>
          <a:xfrm>
            <a:off x="1534697" y="329309"/>
            <a:ext cx="5855719" cy="3092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1" y="798973"/>
            <a:ext cx="811019" cy="503578"/>
          </a:xfrm>
          <a:prstGeom prst="rect">
            <a:avLst/>
          </a:prstGeom>
        </p:spPr>
        <p:txBody>
          <a:bodyPr vert="horz" lIns="91440" tIns="45720" rIns="91440" bIns="45720" rtlCol="0" anchor="t"/>
          <a:lstStyle>
            <a:lvl1pPr algn="r">
              <a:defRPr sz="2100">
                <a:solidFill>
                  <a:schemeClr val="accent1"/>
                </a:solidFill>
              </a:defRPr>
            </a:lvl1pPr>
          </a:lstStyle>
          <a:p>
            <a:fld id="{0FF54DE5-C571-48E8-A5BC-B369434E2F44}" type="slidenum">
              <a:rPr lang="en-US" smtClean="0"/>
              <a:pPr/>
              <a:t>‹#›</a:t>
            </a:fld>
            <a:endParaRPr lang="en-US"/>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55165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400" b="0" i="0" kern="1200" cap="none">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21F88D-C2DF-48A1-8104-A1A20B38F526}"/>
              </a:ext>
            </a:extLst>
          </p:cNvPr>
          <p:cNvSpPr>
            <a:spLocks noGrp="1" noChangeArrowheads="1"/>
          </p:cNvSpPr>
          <p:nvPr>
            <p:ph type="title"/>
          </p:nvPr>
        </p:nvSpPr>
        <p:spPr bwMode="auto">
          <a:xfrm>
            <a:off x="766233" y="304801"/>
            <a:ext cx="10668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22F98C0-78DA-4AAF-997D-B52CAA896761}"/>
              </a:ext>
            </a:extLst>
          </p:cNvPr>
          <p:cNvSpPr>
            <a:spLocks noGrp="1" noChangeArrowheads="1"/>
          </p:cNvSpPr>
          <p:nvPr>
            <p:ph type="body" idx="1"/>
          </p:nvPr>
        </p:nvSpPr>
        <p:spPr bwMode="auto">
          <a:xfrm>
            <a:off x="755651" y="1752600"/>
            <a:ext cx="1066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7258E156-127A-48D7-BC37-213669448DFD}"/>
              </a:ext>
            </a:extLst>
          </p:cNvPr>
          <p:cNvSpPr>
            <a:spLocks noChangeArrowheads="1"/>
          </p:cNvSpPr>
          <p:nvPr/>
        </p:nvSpPr>
        <p:spPr bwMode="auto">
          <a:xfrm>
            <a:off x="812800" y="1566864"/>
            <a:ext cx="10610851"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1800"/>
          </a:p>
        </p:txBody>
      </p:sp>
      <p:sp>
        <p:nvSpPr>
          <p:cNvPr id="1029" name="Line 5">
            <a:extLst>
              <a:ext uri="{FF2B5EF4-FFF2-40B4-BE49-F238E27FC236}">
                <a16:creationId xmlns:a16="http://schemas.microsoft.com/office/drawing/2014/main" id="{C63460D7-EDB3-4B8C-BE06-BCB95BD8D909}"/>
              </a:ext>
            </a:extLst>
          </p:cNvPr>
          <p:cNvSpPr>
            <a:spLocks noChangeShapeType="1"/>
          </p:cNvSpPr>
          <p:nvPr/>
        </p:nvSpPr>
        <p:spPr bwMode="auto">
          <a:xfrm flipV="1">
            <a:off x="812800" y="6172200"/>
            <a:ext cx="105664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77158" name="Rectangle 6">
            <a:extLst>
              <a:ext uri="{FF2B5EF4-FFF2-40B4-BE49-F238E27FC236}">
                <a16:creationId xmlns:a16="http://schemas.microsoft.com/office/drawing/2014/main" id="{A45A8274-3C68-4416-B53F-4328A517E033}"/>
              </a:ext>
            </a:extLst>
          </p:cNvPr>
          <p:cNvSpPr>
            <a:spLocks noGrp="1" noChangeArrowheads="1"/>
          </p:cNvSpPr>
          <p:nvPr>
            <p:ph type="dt" sz="half" idx="2"/>
          </p:nvPr>
        </p:nvSpPr>
        <p:spPr bwMode="auto">
          <a:xfrm>
            <a:off x="8128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77159" name="Rectangle 7">
            <a:extLst>
              <a:ext uri="{FF2B5EF4-FFF2-40B4-BE49-F238E27FC236}">
                <a16:creationId xmlns:a16="http://schemas.microsoft.com/office/drawing/2014/main" id="{40C0A7B9-7707-4D65-964D-CCC13F67AD1B}"/>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ltLang="en-US"/>
          </a:p>
        </p:txBody>
      </p:sp>
      <p:sp>
        <p:nvSpPr>
          <p:cNvPr id="177160" name="Rectangle 8">
            <a:extLst>
              <a:ext uri="{FF2B5EF4-FFF2-40B4-BE49-F238E27FC236}">
                <a16:creationId xmlns:a16="http://schemas.microsoft.com/office/drawing/2014/main" id="{F0D7B0B0-8A0E-42D6-8F0F-5130C6460BEC}"/>
              </a:ext>
            </a:extLst>
          </p:cNvPr>
          <p:cNvSpPr>
            <a:spLocks noGrp="1" noChangeArrowheads="1"/>
          </p:cNvSpPr>
          <p:nvPr>
            <p:ph type="sldNum" sz="quarter" idx="4"/>
          </p:nvPr>
        </p:nvSpPr>
        <p:spPr bwMode="auto">
          <a:xfrm>
            <a:off x="87376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D521903-EB96-4EEE-A942-BD18C416104F}" type="slidenum">
              <a:rPr lang="en-US" altLang="en-US"/>
              <a:pPr>
                <a:defRPr/>
              </a:pPr>
              <a:t>‹#›</a:t>
            </a:fld>
            <a:endParaRPr lang="en-US" altLang="en-US"/>
          </a:p>
        </p:txBody>
      </p:sp>
    </p:spTree>
    <p:extLst>
      <p:ext uri="{BB962C8B-B14F-4D97-AF65-F5344CB8AC3E}">
        <p14:creationId xmlns:p14="http://schemas.microsoft.com/office/powerpoint/2010/main" val="184329255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hyperlink" Target="http://lukenixblog.blogspot.com/p/book-reviews_27.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preceptaustin.org/romans_122" TargetMode="External"/><Relationship Id="rId2" Type="http://schemas.openxmlformats.org/officeDocument/2006/relationships/hyperlink" Target="https://biblia.com/bible/nasb95/Rom%2012.2" TargetMode="External"/><Relationship Id="rId1" Type="http://schemas.openxmlformats.org/officeDocument/2006/relationships/slideLayout" Target="../slideLayouts/slideLayout45.xml"/><Relationship Id="rId4" Type="http://schemas.openxmlformats.org/officeDocument/2006/relationships/hyperlink" Target="https://www.preceptaustin.org/the_key_inductive_study_pt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receptaustin.org/the_key_inductive_study_pt3" TargetMode="External"/><Relationship Id="rId2" Type="http://schemas.openxmlformats.org/officeDocument/2006/relationships/hyperlink" Target="https://biblia.com/bible/nasb95/John%2017.3" TargetMode="Externa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hyperlink" Target="https://www.preceptaustin.org/the_key_inductive_study_pt2" TargetMode="External"/><Relationship Id="rId2" Type="http://schemas.openxmlformats.org/officeDocument/2006/relationships/hyperlink" Target="https://www.preceptaustin.org/the_key_inductive_study_pt3" TargetMode="Externa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hyperlink" Target="https://www.preceptaustin.org/the_key_inductive_study_pt3" TargetMode="Externa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hyperlink" Target="Cross%20References%20for%20vs%207.doc" TargetMode="External"/><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hyperlink" Target="Cross%20References%20for%20vs%207.doc" TargetMode="External"/><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hyperlink" Target="https://www.aliem.com/2015/10/dos-and-donts-of-residency-interviewing/interview-3/" TargetMode="External"/><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the1709blog.blogspot.com/2015/12/dreams-are-my-reality-new-event.html" TargetMode="External"/><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pray-hands-praying-hands-prayer-2558490/" TargetMode="External"/><Relationship Id="rId2" Type="http://schemas.openxmlformats.org/officeDocument/2006/relationships/image" Target="../media/image20.jp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hyperlink" Target="https://habibadanyalbarry.wordpress.com/category/humor/page/2/" TargetMode="External"/><Relationship Id="rId2" Type="http://schemas.openxmlformats.org/officeDocument/2006/relationships/image" Target="../media/image21.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hyperlink" Target="https://crzydjm.wordpress.com/" TargetMode="External"/><Relationship Id="rId2" Type="http://schemas.openxmlformats.org/officeDocument/2006/relationships/image" Target="../media/image7.jpg"/><Relationship Id="rId1" Type="http://schemas.openxmlformats.org/officeDocument/2006/relationships/slideLayout" Target="../slideLayouts/slideLayout40.xml"/><Relationship Id="rId4" Type="http://schemas.openxmlformats.org/officeDocument/2006/relationships/hyperlink" Target="https://creativecommons.org/licenses/by-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ihariani.wordpress.com/2014/12/12/kumpulan-catatan-penulis/" TargetMode="External"/><Relationship Id="rId2" Type="http://schemas.openxmlformats.org/officeDocument/2006/relationships/image" Target="../media/image8.png"/><Relationship Id="rId1" Type="http://schemas.openxmlformats.org/officeDocument/2006/relationships/slideLayout" Target="../slideLayouts/slideLayout45.xml"/><Relationship Id="rId5" Type="http://schemas.openxmlformats.org/officeDocument/2006/relationships/image" Target="../media/image9.jpg"/><Relationship Id="rId4" Type="http://schemas.openxmlformats.org/officeDocument/2006/relationships/hyperlink" Target="https://www.cape4christ.com/cape-men-4-chris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ihariani.wordpress.com/2014/12/12/kumpulan-catatan-penulis/" TargetMode="External"/><Relationship Id="rId2" Type="http://schemas.openxmlformats.org/officeDocument/2006/relationships/image" Target="../media/image8.png"/><Relationship Id="rId1" Type="http://schemas.openxmlformats.org/officeDocument/2006/relationships/slideLayout" Target="../slideLayouts/slideLayout45.xml"/><Relationship Id="rId5" Type="http://schemas.openxmlformats.org/officeDocument/2006/relationships/hyperlink" Target="https://www.cape4christ.com/cape-men-4-christ/"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hyperlink" Target="http://lukenixblog.blogspot.com/p/book-reviews_27.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0328539-CE07-4E2F-8B2D-4789997D51C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733" r="8733"/>
          <a:stretch>
            <a:fillRect/>
          </a:stretch>
        </p:blipFill>
        <p:spPr>
          <a:xfrm>
            <a:off x="6784848" y="1361274"/>
            <a:ext cx="5109357" cy="4126563"/>
          </a:xfrm>
        </p:spPr>
      </p:pic>
      <p:pic>
        <p:nvPicPr>
          <p:cNvPr id="3" name="Picture 2">
            <a:extLst>
              <a:ext uri="{FF2B5EF4-FFF2-40B4-BE49-F238E27FC236}">
                <a16:creationId xmlns:a16="http://schemas.microsoft.com/office/drawing/2014/main" id="{175D5E45-9C4A-4803-B978-9B2B741C3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62" y="725424"/>
            <a:ext cx="5267713" cy="2590104"/>
          </a:xfrm>
          <a:prstGeom prst="rect">
            <a:avLst/>
          </a:prstGeom>
        </p:spPr>
      </p:pic>
      <p:sp>
        <p:nvSpPr>
          <p:cNvPr id="8" name="Rectangle 3">
            <a:extLst>
              <a:ext uri="{FF2B5EF4-FFF2-40B4-BE49-F238E27FC236}">
                <a16:creationId xmlns:a16="http://schemas.microsoft.com/office/drawing/2014/main" id="{DC4241E3-57F5-4CEF-8F22-7D298C3571FB}"/>
              </a:ext>
            </a:extLst>
          </p:cNvPr>
          <p:cNvSpPr txBox="1">
            <a:spLocks noChangeArrowheads="1"/>
          </p:cNvSpPr>
          <p:nvPr/>
        </p:nvSpPr>
        <p:spPr bwMode="auto">
          <a:xfrm>
            <a:off x="229863" y="3634148"/>
            <a:ext cx="5741169" cy="249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anose="05000000000000000000" pitchFamily="2" charset="2"/>
              <a:buNone/>
              <a:defRPr sz="28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CC0000"/>
              </a:buClr>
              <a:buSzTx/>
              <a:buFont typeface="Wingdings" panose="05000000000000000000" pitchFamily="2" charset="2"/>
              <a:buNone/>
              <a:tabLst/>
              <a:defRPr/>
            </a:pPr>
            <a:r>
              <a:rPr kumimoji="0" lang="en-US" altLang="en-US" sz="2800" b="0" i="1" u="none" strike="noStrike" kern="1200" cap="none" spc="0" normalizeH="0" baseline="0" noProof="0" dirty="0">
                <a:ln>
                  <a:noFill/>
                </a:ln>
                <a:solidFill>
                  <a:srgbClr val="000000"/>
                </a:solidFill>
                <a:effectLst/>
                <a:uLnTx/>
                <a:uFillTx/>
                <a:latin typeface="Verdana"/>
                <a:ea typeface="+mn-ea"/>
                <a:cs typeface="Arial"/>
              </a:rPr>
              <a:t>Going deeper, understanding more, unlocking the key words, finding the spiritual principles, making the application personal, and growing in the Lord!</a:t>
            </a:r>
          </a:p>
        </p:txBody>
      </p:sp>
    </p:spTree>
    <p:extLst>
      <p:ext uri="{BB962C8B-B14F-4D97-AF65-F5344CB8AC3E}">
        <p14:creationId xmlns:p14="http://schemas.microsoft.com/office/powerpoint/2010/main" val="79741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3" name="Picture 5">
            <a:extLst>
              <a:ext uri="{FF2B5EF4-FFF2-40B4-BE49-F238E27FC236}">
                <a16:creationId xmlns:a16="http://schemas.microsoft.com/office/drawing/2014/main" id="{8D472E15-3171-491D-B1F7-4FB6AF7D3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635" y="0"/>
            <a:ext cx="5334906" cy="6858000"/>
          </a:xfrm>
          <a:prstGeom prst="rect">
            <a:avLst/>
          </a:prstGeom>
          <a:solidFill>
            <a:schemeClr val="tx1"/>
          </a:solidFill>
          <a:ln w="25400">
            <a:solidFill>
              <a:srgbClr val="FFC000"/>
            </a:solidFill>
          </a:ln>
        </p:spPr>
      </p:pic>
      <p:sp>
        <p:nvSpPr>
          <p:cNvPr id="2" name="Rectangle: Rounded Corners 1">
            <a:extLst>
              <a:ext uri="{FF2B5EF4-FFF2-40B4-BE49-F238E27FC236}">
                <a16:creationId xmlns:a16="http://schemas.microsoft.com/office/drawing/2014/main" id="{7EDABA50-AFD4-47E8-A666-13DF7391CBE4}"/>
              </a:ext>
            </a:extLst>
          </p:cNvPr>
          <p:cNvSpPr/>
          <p:nvPr/>
        </p:nvSpPr>
        <p:spPr>
          <a:xfrm>
            <a:off x="3923071" y="1874136"/>
            <a:ext cx="4424516" cy="1210188"/>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3" name="Speech Bubble: Oval 2">
            <a:extLst>
              <a:ext uri="{FF2B5EF4-FFF2-40B4-BE49-F238E27FC236}">
                <a16:creationId xmlns:a16="http://schemas.microsoft.com/office/drawing/2014/main" id="{D756DABC-B07C-4EDC-9D3B-6E66EAF7EF3D}"/>
              </a:ext>
            </a:extLst>
          </p:cNvPr>
          <p:cNvSpPr/>
          <p:nvPr/>
        </p:nvSpPr>
        <p:spPr>
          <a:xfrm>
            <a:off x="9048508" y="4196851"/>
            <a:ext cx="2562141" cy="2501900"/>
          </a:xfrm>
          <a:prstGeom prst="wedgeEllipseCallout">
            <a:avLst>
              <a:gd name="adj1" fmla="val -69925"/>
              <a:gd name="adj2" fmla="val 2087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Notice: (Personal) Application</a:t>
            </a:r>
          </a:p>
          <a:p>
            <a:pPr algn="ctr"/>
            <a:r>
              <a:rPr lang="en-US" dirty="0"/>
              <a:t>Is a stand-alone process</a:t>
            </a:r>
          </a:p>
        </p:txBody>
      </p:sp>
      <p:sp>
        <p:nvSpPr>
          <p:cNvPr id="7" name="Rectangle: Rounded Corners 6">
            <a:extLst>
              <a:ext uri="{FF2B5EF4-FFF2-40B4-BE49-F238E27FC236}">
                <a16:creationId xmlns:a16="http://schemas.microsoft.com/office/drawing/2014/main" id="{689A7DE3-3653-4851-A466-ED4B16D5F245}"/>
              </a:ext>
            </a:extLst>
          </p:cNvPr>
          <p:cNvSpPr/>
          <p:nvPr/>
        </p:nvSpPr>
        <p:spPr>
          <a:xfrm>
            <a:off x="3921842" y="1249104"/>
            <a:ext cx="4424516" cy="625032"/>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8" name="Rectangle: Rounded Corners 7">
            <a:extLst>
              <a:ext uri="{FF2B5EF4-FFF2-40B4-BE49-F238E27FC236}">
                <a16:creationId xmlns:a16="http://schemas.microsoft.com/office/drawing/2014/main" id="{D0BAC161-D2E9-483A-8993-F9DAEA6ED628}"/>
              </a:ext>
            </a:extLst>
          </p:cNvPr>
          <p:cNvSpPr/>
          <p:nvPr/>
        </p:nvSpPr>
        <p:spPr>
          <a:xfrm>
            <a:off x="3923071" y="3084325"/>
            <a:ext cx="2097585" cy="1297176"/>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4" name="Rectangle: Rounded Corners 3">
            <a:extLst>
              <a:ext uri="{FF2B5EF4-FFF2-40B4-BE49-F238E27FC236}">
                <a16:creationId xmlns:a16="http://schemas.microsoft.com/office/drawing/2014/main" id="{5085E5B6-1460-4CC1-873A-19317930DE0E}"/>
              </a:ext>
            </a:extLst>
          </p:cNvPr>
          <p:cNvSpPr/>
          <p:nvPr/>
        </p:nvSpPr>
        <p:spPr>
          <a:xfrm>
            <a:off x="6020656" y="3084324"/>
            <a:ext cx="2325702" cy="129717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A897F2A-E108-442F-9389-64C574BB7FC3}"/>
              </a:ext>
            </a:extLst>
          </p:cNvPr>
          <p:cNvSpPr/>
          <p:nvPr/>
        </p:nvSpPr>
        <p:spPr>
          <a:xfrm>
            <a:off x="3921842" y="4381500"/>
            <a:ext cx="4424516" cy="50513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99E7F60-2E69-41C8-8A76-9A78BE99995D}"/>
              </a:ext>
            </a:extLst>
          </p:cNvPr>
          <p:cNvSpPr/>
          <p:nvPr/>
        </p:nvSpPr>
        <p:spPr>
          <a:xfrm>
            <a:off x="3921842" y="4886632"/>
            <a:ext cx="4424516" cy="72226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F733976-71D9-4082-818A-C0B59874A918}"/>
              </a:ext>
            </a:extLst>
          </p:cNvPr>
          <p:cNvSpPr/>
          <p:nvPr/>
        </p:nvSpPr>
        <p:spPr>
          <a:xfrm>
            <a:off x="3921842" y="5608896"/>
            <a:ext cx="4424516" cy="108985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09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E70882BD-FF01-49CC-8E8F-0B03E2E04A07}"/>
              </a:ext>
            </a:extLst>
          </p:cNvPr>
          <p:cNvSpPr>
            <a:spLocks noGrp="1" noChangeArrowheads="1"/>
          </p:cNvSpPr>
          <p:nvPr>
            <p:ph type="title"/>
          </p:nvPr>
        </p:nvSpPr>
        <p:spPr/>
        <p:txBody>
          <a:bodyPr/>
          <a:lstStyle/>
          <a:p>
            <a:r>
              <a:rPr lang="en-US" altLang="en-US" u="sng"/>
              <a:t>8. SO WHAT? </a:t>
            </a:r>
            <a:br>
              <a:rPr lang="en-US" altLang="en-US" u="sng"/>
            </a:br>
            <a:r>
              <a:rPr lang="en-US" altLang="en-US" u="sng"/>
              <a:t>(WHAT’S THE APPLICATION?)</a:t>
            </a:r>
            <a:endParaRPr lang="en-US" altLang="en-US"/>
          </a:p>
        </p:txBody>
      </p:sp>
      <p:sp>
        <p:nvSpPr>
          <p:cNvPr id="252931" name="Rectangle 3">
            <a:extLst>
              <a:ext uri="{FF2B5EF4-FFF2-40B4-BE49-F238E27FC236}">
                <a16:creationId xmlns:a16="http://schemas.microsoft.com/office/drawing/2014/main" id="{84F3F3B2-8989-4D28-948B-415B9CF950B1}"/>
              </a:ext>
            </a:extLst>
          </p:cNvPr>
          <p:cNvSpPr>
            <a:spLocks noGrp="1" noChangeArrowheads="1"/>
          </p:cNvSpPr>
          <p:nvPr>
            <p:ph type="body" idx="1"/>
          </p:nvPr>
        </p:nvSpPr>
        <p:spPr>
          <a:xfrm>
            <a:off x="2057400" y="2057400"/>
            <a:ext cx="8001000" cy="4267200"/>
          </a:xfrm>
        </p:spPr>
        <p:txBody>
          <a:bodyPr/>
          <a:lstStyle/>
          <a:p>
            <a:pPr>
              <a:lnSpc>
                <a:spcPct val="80000"/>
              </a:lnSpc>
            </a:pPr>
            <a:r>
              <a:rPr lang="en-US" altLang="en-US" sz="2100" dirty="0"/>
              <a:t>Spiritual truths are never confined to any to any one time or culture.</a:t>
            </a:r>
          </a:p>
          <a:p>
            <a:pPr>
              <a:lnSpc>
                <a:spcPct val="80000"/>
              </a:lnSpc>
            </a:pPr>
            <a:r>
              <a:rPr lang="en-US" altLang="en-US" sz="2100" dirty="0"/>
              <a:t>Can the spiritual principles be applied universally, nationally, locally, personally or all of the above?</a:t>
            </a:r>
          </a:p>
          <a:p>
            <a:pPr>
              <a:lnSpc>
                <a:spcPct val="80000"/>
              </a:lnSpc>
            </a:pPr>
            <a:r>
              <a:rPr lang="en-US" altLang="en-US" sz="2100" dirty="0"/>
              <a:t>Ask the Holy Spirit to give you the ability to incorporate these truths into your life style.</a:t>
            </a:r>
          </a:p>
          <a:p>
            <a:pPr>
              <a:lnSpc>
                <a:spcPct val="80000"/>
              </a:lnSpc>
            </a:pPr>
            <a:r>
              <a:rPr lang="en-US" altLang="en-US" sz="2100" dirty="0"/>
              <a:t>Ask the Holy Spirit to show you where you might fall short; for forgiveness; and strength to repent.</a:t>
            </a:r>
            <a:endParaRPr lang="en-US" altLang="en-US" sz="2100" i="1" dirty="0"/>
          </a:p>
          <a:p>
            <a:pPr>
              <a:lnSpc>
                <a:spcPct val="80000"/>
              </a:lnSpc>
            </a:pPr>
            <a:r>
              <a:rPr lang="en-US" altLang="en-US" sz="2100" i="1" dirty="0"/>
              <a:t>This is where you purpose to </a:t>
            </a:r>
            <a:r>
              <a:rPr lang="en-US" altLang="en-US" sz="2100" i="1" u="sng" dirty="0"/>
              <a:t>do</a:t>
            </a:r>
            <a:r>
              <a:rPr lang="en-US" altLang="en-US" sz="2100" i="1" dirty="0"/>
              <a:t> what God has taught you in your time with Him. It is through applying His Word that God changes our lives. Application does not happen by osmosis, but by intentional submission and the help of the Holy Spirit for the glory of God.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9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E799F-B3B1-4156-9BFC-EEB2763F765F}"/>
              </a:ext>
            </a:extLst>
          </p:cNvPr>
          <p:cNvSpPr/>
          <p:nvPr/>
        </p:nvSpPr>
        <p:spPr>
          <a:xfrm>
            <a:off x="324243" y="886283"/>
            <a:ext cx="11543513" cy="5755422"/>
          </a:xfrm>
          <a:prstGeom prst="rect">
            <a:avLst/>
          </a:prstGeom>
        </p:spPr>
        <p:txBody>
          <a:bodyPr wrap="square">
            <a:spAutoFit/>
          </a:bodyPr>
          <a:lstStyle/>
          <a:p>
            <a:pPr algn="just"/>
            <a:r>
              <a:rPr lang="en-US" sz="2000" dirty="0">
                <a:solidFill>
                  <a:srgbClr val="3F3F3F"/>
                </a:solidFill>
                <a:latin typeface="Roboto" pitchFamily="2" charset="0"/>
                <a:ea typeface="Times New Roman" panose="02020603050405020304" pitchFamily="18" charset="0"/>
              </a:rPr>
              <a:t>The dictionary defines </a:t>
            </a:r>
            <a:r>
              <a:rPr lang="en-US" sz="2000" b="1" dirty="0">
                <a:solidFill>
                  <a:srgbClr val="3F3F3F"/>
                </a:solidFill>
                <a:latin typeface="Roboto" pitchFamily="2" charset="0"/>
                <a:ea typeface="Times New Roman" panose="02020603050405020304" pitchFamily="18" charset="0"/>
              </a:rPr>
              <a:t>application</a:t>
            </a:r>
            <a:r>
              <a:rPr lang="en-US" sz="2000" dirty="0">
                <a:solidFill>
                  <a:srgbClr val="3F3F3F"/>
                </a:solidFill>
                <a:latin typeface="Roboto" pitchFamily="2" charset="0"/>
                <a:ea typeface="Times New Roman" panose="02020603050405020304" pitchFamily="18" charset="0"/>
              </a:rPr>
              <a:t> as the act of putting to use or putting into operation especially for some practical purpose.</a:t>
            </a:r>
            <a:endParaRPr lang="en-US" sz="2400" dirty="0">
              <a:latin typeface="Times New Roman" panose="02020603050405020304" pitchFamily="18" charset="0"/>
              <a:ea typeface="Times New Roman" panose="02020603050405020304" pitchFamily="18" charset="0"/>
            </a:endParaRPr>
          </a:p>
          <a:p>
            <a:pPr algn="just"/>
            <a:r>
              <a:rPr lang="en-US" sz="2000" dirty="0">
                <a:solidFill>
                  <a:srgbClr val="3F3F3F"/>
                </a:solidFill>
                <a:latin typeface="Roboto" pitchFamily="2"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r>
              <a:rPr lang="en-US" sz="2000" dirty="0">
                <a:solidFill>
                  <a:srgbClr val="3F3F3F"/>
                </a:solidFill>
                <a:latin typeface="Roboto" pitchFamily="2" charset="0"/>
                <a:ea typeface="Times New Roman" panose="02020603050405020304" pitchFamily="18" charset="0"/>
              </a:rPr>
              <a:t>In Bible study, </a:t>
            </a:r>
            <a:r>
              <a:rPr lang="en-US" sz="2000" b="1" dirty="0">
                <a:solidFill>
                  <a:srgbClr val="3F3F3F"/>
                </a:solidFill>
                <a:latin typeface="Roboto" pitchFamily="2" charset="0"/>
                <a:ea typeface="Times New Roman" panose="02020603050405020304" pitchFamily="18" charset="0"/>
              </a:rPr>
              <a:t>application</a:t>
            </a:r>
            <a:r>
              <a:rPr lang="en-US" sz="2000" dirty="0">
                <a:solidFill>
                  <a:srgbClr val="3F3F3F"/>
                </a:solidFill>
                <a:latin typeface="Roboto" pitchFamily="2" charset="0"/>
                <a:ea typeface="Times New Roman" panose="02020603050405020304" pitchFamily="18" charset="0"/>
              </a:rPr>
              <a:t> is putting truth you've discovered (through observation and interpretation) to use in your life with the ultimate goal of transformation or life change. Bible study is meant not merely to inform but to transform and renew our mind. (</a:t>
            </a:r>
            <a:r>
              <a:rPr lang="en-US" sz="2000" u="sng" dirty="0">
                <a:solidFill>
                  <a:srgbClr val="0442FA"/>
                </a:solidFill>
                <a:latin typeface="Roboto" pitchFamily="2" charset="0"/>
                <a:ea typeface="Times New Roman" panose="02020603050405020304" pitchFamily="18" charset="0"/>
                <a:hlinkClick r:id="rId2">
                  <a:extLst>
                    <a:ext uri="{A12FA001-AC4F-418D-AE19-62706E023703}">
                      <ahyp:hlinkClr xmlns:ahyp="http://schemas.microsoft.com/office/drawing/2018/hyperlinkcolor" val="tx"/>
                    </a:ext>
                  </a:extLst>
                </a:hlinkClick>
              </a:rPr>
              <a:t>Ro 12:2</a:t>
            </a:r>
            <a:r>
              <a:rPr lang="en-US" sz="2000" dirty="0">
                <a:solidFill>
                  <a:srgbClr val="3F3F3F"/>
                </a:solidFill>
                <a:latin typeface="Roboto" pitchFamily="2" charset="0"/>
                <a:ea typeface="Times New Roman" panose="02020603050405020304" pitchFamily="18" charset="0"/>
              </a:rPr>
              <a:t>-</a:t>
            </a:r>
            <a:r>
              <a:rPr lang="en-US" sz="2000" u="sng" dirty="0">
                <a:solidFill>
                  <a:srgbClr val="0442FA"/>
                </a:solidFill>
                <a:latin typeface="Roboto" pitchFamily="2" charset="0"/>
                <a:ea typeface="Times New Roman" panose="02020603050405020304" pitchFamily="18" charset="0"/>
                <a:hlinkClick r:id="rId3">
                  <a:extLst>
                    <a:ext uri="{A12FA001-AC4F-418D-AE19-62706E023703}">
                      <ahyp:hlinkClr xmlns:ahyp="http://schemas.microsoft.com/office/drawing/2018/hyperlinkcolor" val="tx"/>
                    </a:ext>
                  </a:extLst>
                </a:hlinkClick>
              </a:rPr>
              <a:t>note</a:t>
            </a:r>
            <a:r>
              <a:rPr lang="en-US" sz="2000" dirty="0">
                <a:solidFill>
                  <a:srgbClr val="3F3F3F"/>
                </a:solidFill>
                <a:latin typeface="Roboto" pitchFamily="2"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000" dirty="0">
                <a:solidFill>
                  <a:srgbClr val="3F3F3F"/>
                </a:solidFill>
                <a:latin typeface="Roboto" pitchFamily="2"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r>
              <a:rPr lang="en-US" sz="2000" b="1" dirty="0">
                <a:solidFill>
                  <a:srgbClr val="3F3F3F"/>
                </a:solidFill>
                <a:latin typeface="Roboto" pitchFamily="2" charset="0"/>
                <a:ea typeface="Times New Roman" panose="02020603050405020304" pitchFamily="18" charset="0"/>
              </a:rPr>
              <a:t>Application</a:t>
            </a:r>
            <a:r>
              <a:rPr lang="en-US" sz="2000" dirty="0">
                <a:solidFill>
                  <a:srgbClr val="3F3F3F"/>
                </a:solidFill>
                <a:latin typeface="Roboto" pitchFamily="2" charset="0"/>
                <a:ea typeface="Times New Roman" panose="02020603050405020304" pitchFamily="18" charset="0"/>
              </a:rPr>
              <a:t> answers the question, </a:t>
            </a:r>
            <a:r>
              <a:rPr lang="en-US" sz="2000" dirty="0">
                <a:solidFill>
                  <a:srgbClr val="008000"/>
                </a:solidFill>
                <a:latin typeface="Roboto" pitchFamily="2" charset="0"/>
                <a:ea typeface="Times New Roman" panose="02020603050405020304" pitchFamily="18" charset="0"/>
              </a:rPr>
              <a:t>How does the truth of this passage apply to my life?</a:t>
            </a:r>
            <a:endParaRPr lang="en-US" sz="2400" dirty="0">
              <a:latin typeface="Times New Roman" panose="02020603050405020304" pitchFamily="18" charset="0"/>
              <a:ea typeface="Times New Roman" panose="02020603050405020304" pitchFamily="18" charset="0"/>
            </a:endParaRPr>
          </a:p>
          <a:p>
            <a:pPr lvl="1" algn="just"/>
            <a:r>
              <a:rPr lang="en-US" sz="2000" dirty="0">
                <a:solidFill>
                  <a:srgbClr val="3F3F3F"/>
                </a:solidFill>
                <a:latin typeface="Roboto" pitchFamily="2" charset="0"/>
                <a:ea typeface="Times New Roman" panose="02020603050405020304" pitchFamily="18" charset="0"/>
              </a:rPr>
              <a:t>Note that the question is </a:t>
            </a:r>
            <a:r>
              <a:rPr lang="en-US" sz="2000" b="1" dirty="0">
                <a:solidFill>
                  <a:srgbClr val="3F3F3F"/>
                </a:solidFill>
                <a:latin typeface="Roboto" pitchFamily="2" charset="0"/>
                <a:ea typeface="Times New Roman" panose="02020603050405020304" pitchFamily="18" charset="0"/>
              </a:rPr>
              <a:t>not </a:t>
            </a:r>
            <a:r>
              <a:rPr lang="en-US" sz="2000" dirty="0">
                <a:solidFill>
                  <a:srgbClr val="3F3F3F"/>
                </a:solidFill>
                <a:latin typeface="Roboto" pitchFamily="2" charset="0"/>
                <a:ea typeface="Times New Roman" panose="02020603050405020304" pitchFamily="18" charset="0"/>
              </a:rPr>
              <a:t>"Is this truth relevant to my life?" The truth of God's Word is always relevant to our life. The more honest question is "Am I ready and willing believe this truth and to apply it in my life?"</a:t>
            </a:r>
            <a:endParaRPr lang="en-US" sz="2400" dirty="0">
              <a:latin typeface="Times New Roman" panose="02020603050405020304" pitchFamily="18" charset="0"/>
              <a:ea typeface="Times New Roman" panose="02020603050405020304" pitchFamily="18" charset="0"/>
            </a:endParaRPr>
          </a:p>
          <a:p>
            <a:pPr algn="just"/>
            <a:r>
              <a:rPr lang="en-US" sz="2000" dirty="0">
                <a:solidFill>
                  <a:srgbClr val="3F3F3F"/>
                </a:solidFill>
                <a:latin typeface="Roboto" pitchFamily="2"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r>
              <a:rPr lang="en-US" sz="2000" b="1" dirty="0">
                <a:solidFill>
                  <a:srgbClr val="3F3F3F"/>
                </a:solidFill>
                <a:latin typeface="Roboto" pitchFamily="2" charset="0"/>
                <a:ea typeface="Times New Roman" panose="02020603050405020304" pitchFamily="18" charset="0"/>
              </a:rPr>
              <a:t>Application</a:t>
            </a:r>
            <a:r>
              <a:rPr lang="en-US" sz="2000" dirty="0">
                <a:solidFill>
                  <a:srgbClr val="3F3F3F"/>
                </a:solidFill>
                <a:latin typeface="Roboto" pitchFamily="2" charset="0"/>
                <a:ea typeface="Times New Roman" panose="02020603050405020304" pitchFamily="18" charset="0"/>
              </a:rPr>
              <a:t> is the most neglected yet the most needed stage in the process. Too much Bible study begins and ends in the wrong place...with interpretation. Interpretation should build on </a:t>
            </a:r>
            <a:r>
              <a:rPr lang="en-US" sz="2000" b="1" dirty="0">
                <a:solidFill>
                  <a:srgbClr val="3F3F3F"/>
                </a:solidFill>
                <a:latin typeface="Roboto" pitchFamily="2" charset="0"/>
                <a:ea typeface="Times New Roman" panose="02020603050405020304" pitchFamily="18" charset="0"/>
              </a:rPr>
              <a:t>observation</a:t>
            </a:r>
            <a:r>
              <a:rPr lang="en-US" sz="2000" dirty="0">
                <a:solidFill>
                  <a:srgbClr val="3F3F3F"/>
                </a:solidFill>
                <a:latin typeface="Roboto" pitchFamily="2" charset="0"/>
                <a:ea typeface="Times New Roman" panose="02020603050405020304" pitchFamily="18" charset="0"/>
              </a:rPr>
              <a:t> and then lead into </a:t>
            </a:r>
            <a:r>
              <a:rPr lang="en-US" sz="2000" b="1" dirty="0">
                <a:solidFill>
                  <a:srgbClr val="3F3F3F"/>
                </a:solidFill>
                <a:latin typeface="Roboto" pitchFamily="2" charset="0"/>
                <a:ea typeface="Times New Roman" panose="02020603050405020304" pitchFamily="18" charset="0"/>
              </a:rPr>
              <a:t>application</a:t>
            </a:r>
            <a:r>
              <a:rPr lang="en-US" sz="2000" dirty="0">
                <a:solidFill>
                  <a:srgbClr val="3F3F3F"/>
                </a:solidFill>
                <a:latin typeface="Roboto" pitchFamily="2" charset="0"/>
                <a:ea typeface="Times New Roman" panose="02020603050405020304" pitchFamily="18" charset="0"/>
              </a:rPr>
              <a:t>. It is a means to an end, not an end in itself. As someone has bluntly phrased it "Interpretation without application is abortion."</a:t>
            </a:r>
            <a:endParaRPr lang="en-US" sz="2400" dirty="0">
              <a:latin typeface="Times New Roman" panose="02020603050405020304" pitchFamily="18" charset="0"/>
              <a:ea typeface="Times New Roman" panose="02020603050405020304" pitchFamily="18" charset="0"/>
            </a:endParaRPr>
          </a:p>
          <a:p>
            <a:pPr algn="just"/>
            <a:r>
              <a:rPr lang="en-US" sz="2000" dirty="0">
                <a:solidFill>
                  <a:srgbClr val="3F3F3F"/>
                </a:solidFill>
                <a:latin typeface="Roboto" pitchFamily="2"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endParaRPr lang="en-US" sz="28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8DAEF7E-F0B8-4E4B-8E7A-614967E1518C}"/>
              </a:ext>
            </a:extLst>
          </p:cNvPr>
          <p:cNvSpPr txBox="1"/>
          <p:nvPr/>
        </p:nvSpPr>
        <p:spPr>
          <a:xfrm>
            <a:off x="4001729" y="147484"/>
            <a:ext cx="5161936" cy="461665"/>
          </a:xfrm>
          <a:prstGeom prst="rect">
            <a:avLst/>
          </a:prstGeom>
          <a:noFill/>
        </p:spPr>
        <p:txBody>
          <a:bodyPr wrap="square" rtlCol="0">
            <a:spAutoFit/>
          </a:bodyPr>
          <a:lstStyle/>
          <a:p>
            <a:pPr algn="ctr"/>
            <a:r>
              <a:rPr lang="en-US" sz="2400" dirty="0">
                <a:solidFill>
                  <a:srgbClr val="C00000"/>
                </a:solidFill>
              </a:rPr>
              <a:t>Application: How Do I Respond? </a:t>
            </a:r>
          </a:p>
        </p:txBody>
      </p:sp>
      <p:sp>
        <p:nvSpPr>
          <p:cNvPr id="6" name="TextBox 5">
            <a:extLst>
              <a:ext uri="{FF2B5EF4-FFF2-40B4-BE49-F238E27FC236}">
                <a16:creationId xmlns:a16="http://schemas.microsoft.com/office/drawing/2014/main" id="{E0ECF203-7E12-45D6-91D4-DDB66AB9A670}"/>
              </a:ext>
            </a:extLst>
          </p:cNvPr>
          <p:cNvSpPr txBox="1"/>
          <p:nvPr/>
        </p:nvSpPr>
        <p:spPr>
          <a:xfrm>
            <a:off x="806245" y="6228062"/>
            <a:ext cx="10579510" cy="261610"/>
          </a:xfrm>
          <a:prstGeom prst="rect">
            <a:avLst/>
          </a:prstGeom>
          <a:noFill/>
          <a:ln>
            <a:solidFill>
              <a:schemeClr val="tx1"/>
            </a:solidFill>
          </a:ln>
        </p:spPr>
        <p:txBody>
          <a:bodyPr wrap="square" rtlCol="0">
            <a:spAutoFit/>
          </a:bodyPr>
          <a:lstStyle/>
          <a:p>
            <a:r>
              <a:rPr lang="en-US" sz="1100" dirty="0"/>
              <a:t>Cited: “Inductive Bible Study: Application” retrieved 2/17/20 at </a:t>
            </a:r>
            <a:r>
              <a:rPr lang="en-US" sz="1100" dirty="0">
                <a:hlinkClick r:id="rId4"/>
              </a:rPr>
              <a:t>https://www.preceptaustin.org/the_key_inductive_study_pt3</a:t>
            </a:r>
            <a:r>
              <a:rPr lang="en-US" sz="1100" dirty="0"/>
              <a:t>  </a:t>
            </a:r>
          </a:p>
        </p:txBody>
      </p:sp>
      <p:sp>
        <p:nvSpPr>
          <p:cNvPr id="4" name="TextBox 3">
            <a:extLst>
              <a:ext uri="{FF2B5EF4-FFF2-40B4-BE49-F238E27FC236}">
                <a16:creationId xmlns:a16="http://schemas.microsoft.com/office/drawing/2014/main" id="{3AF54933-682F-4967-BA37-783048FB5268}"/>
              </a:ext>
            </a:extLst>
          </p:cNvPr>
          <p:cNvSpPr txBox="1"/>
          <p:nvPr/>
        </p:nvSpPr>
        <p:spPr>
          <a:xfrm>
            <a:off x="11385755" y="276045"/>
            <a:ext cx="501445" cy="369332"/>
          </a:xfrm>
          <a:prstGeom prst="rect">
            <a:avLst/>
          </a:prstGeom>
          <a:noFill/>
        </p:spPr>
        <p:txBody>
          <a:bodyPr wrap="square" rtlCol="0">
            <a:spAutoFit/>
          </a:bodyPr>
          <a:lstStyle/>
          <a:p>
            <a:r>
              <a:rPr lang="en-US" dirty="0">
                <a:solidFill>
                  <a:srgbClr val="C00000"/>
                </a:solidFill>
              </a:rPr>
              <a:t>1</a:t>
            </a:r>
          </a:p>
        </p:txBody>
      </p:sp>
    </p:spTree>
    <p:extLst>
      <p:ext uri="{BB962C8B-B14F-4D97-AF65-F5344CB8AC3E}">
        <p14:creationId xmlns:p14="http://schemas.microsoft.com/office/powerpoint/2010/main" val="10549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E799F-B3B1-4156-9BFC-EEB2763F765F}"/>
              </a:ext>
            </a:extLst>
          </p:cNvPr>
          <p:cNvSpPr/>
          <p:nvPr/>
        </p:nvSpPr>
        <p:spPr>
          <a:xfrm>
            <a:off x="353961" y="629938"/>
            <a:ext cx="11484078" cy="5601533"/>
          </a:xfrm>
          <a:prstGeom prst="rect">
            <a:avLst/>
          </a:prstGeom>
        </p:spPr>
        <p:txBody>
          <a:bodyPr wrap="square">
            <a:spAutoFit/>
          </a:bodyPr>
          <a:lstStyle/>
          <a:p>
            <a:pPr algn="just"/>
            <a:r>
              <a:rPr lang="en-US" dirty="0">
                <a:solidFill>
                  <a:srgbClr val="3F3F3F"/>
                </a:solidFill>
                <a:latin typeface="Roboto" pitchFamily="2" charset="0"/>
                <a:ea typeface="Times New Roman" panose="02020603050405020304" pitchFamily="18" charset="0"/>
              </a:rPr>
              <a:t>The g</a:t>
            </a:r>
            <a:r>
              <a:rPr lang="en-US" sz="2000" dirty="0">
                <a:solidFill>
                  <a:srgbClr val="3F3F3F"/>
                </a:solidFill>
                <a:latin typeface="Roboto" pitchFamily="2" charset="0"/>
                <a:ea typeface="Times New Roman" panose="02020603050405020304" pitchFamily="18" charset="0"/>
              </a:rPr>
              <a:t>oal of Bible study is not simply to determine </a:t>
            </a:r>
            <a:r>
              <a:rPr lang="en-US" sz="2000" b="1" dirty="0">
                <a:solidFill>
                  <a:srgbClr val="3F3F3F"/>
                </a:solidFill>
                <a:latin typeface="Roboto" pitchFamily="2" charset="0"/>
                <a:ea typeface="Times New Roman" panose="02020603050405020304" pitchFamily="18" charset="0"/>
              </a:rPr>
              <a:t>what it says</a:t>
            </a:r>
            <a:r>
              <a:rPr lang="en-US" sz="2000" dirty="0">
                <a:solidFill>
                  <a:srgbClr val="3F3F3F"/>
                </a:solidFill>
                <a:latin typeface="Roboto" pitchFamily="2" charset="0"/>
                <a:ea typeface="Times New Roman" panose="02020603050405020304" pitchFamily="18" charset="0"/>
              </a:rPr>
              <a:t> and </a:t>
            </a:r>
            <a:r>
              <a:rPr lang="en-US" sz="2000" b="1" dirty="0">
                <a:solidFill>
                  <a:srgbClr val="3F3F3F"/>
                </a:solidFill>
                <a:latin typeface="Roboto" pitchFamily="2" charset="0"/>
                <a:ea typeface="Times New Roman" panose="02020603050405020304" pitchFamily="18" charset="0"/>
              </a:rPr>
              <a:t>what it means</a:t>
            </a:r>
            <a:r>
              <a:rPr lang="en-US" sz="2000" dirty="0">
                <a:solidFill>
                  <a:srgbClr val="3F3F3F"/>
                </a:solidFill>
                <a:latin typeface="Roboto" pitchFamily="2" charset="0"/>
                <a:ea typeface="Times New Roman" panose="02020603050405020304" pitchFamily="18" charset="0"/>
              </a:rPr>
              <a:t>, but in the final analysis to apply it to one's life. If we fail to apply the Scriptures, we cut short the entire process and have not finished what God wants us to do. </a:t>
            </a:r>
            <a:endParaRPr lang="en-US" sz="2400" dirty="0">
              <a:latin typeface="Times New Roman" panose="02020603050405020304" pitchFamily="18" charset="0"/>
              <a:ea typeface="Times New Roman" panose="02020603050405020304" pitchFamily="18" charset="0"/>
            </a:endParaRPr>
          </a:p>
          <a:p>
            <a:pPr algn="ctr"/>
            <a:r>
              <a:rPr lang="en-US" sz="2000" dirty="0">
                <a:solidFill>
                  <a:srgbClr val="3F3F3F"/>
                </a:solidFill>
                <a:latin typeface="Roboto" pitchFamily="2" charset="0"/>
                <a:ea typeface="Times New Roman" panose="02020603050405020304" pitchFamily="18" charset="0"/>
              </a:rPr>
              <a:t>Inductive Bible study is...</a:t>
            </a:r>
            <a:br>
              <a:rPr lang="en-US" sz="2000" dirty="0">
                <a:solidFill>
                  <a:srgbClr val="3F3F3F"/>
                </a:solidFill>
                <a:latin typeface="Roboto" pitchFamily="2" charset="0"/>
                <a:ea typeface="Times New Roman" panose="02020603050405020304" pitchFamily="18" charset="0"/>
              </a:rPr>
            </a:br>
            <a:r>
              <a:rPr lang="en-US" sz="2000" dirty="0">
                <a:solidFill>
                  <a:srgbClr val="3F3F3F"/>
                </a:solidFill>
                <a:latin typeface="Roboto" pitchFamily="2" charset="0"/>
                <a:ea typeface="Times New Roman" panose="02020603050405020304" pitchFamily="18" charset="0"/>
              </a:rPr>
              <a:t>Not just for information</a:t>
            </a:r>
            <a:br>
              <a:rPr lang="en-US" sz="2000" dirty="0">
                <a:solidFill>
                  <a:srgbClr val="3F3F3F"/>
                </a:solidFill>
                <a:latin typeface="Roboto" pitchFamily="2" charset="0"/>
                <a:ea typeface="Times New Roman" panose="02020603050405020304" pitchFamily="18" charset="0"/>
              </a:rPr>
            </a:br>
            <a:r>
              <a:rPr lang="en-US" sz="2000" dirty="0">
                <a:solidFill>
                  <a:srgbClr val="3F3F3F"/>
                </a:solidFill>
                <a:latin typeface="Roboto" pitchFamily="2" charset="0"/>
                <a:ea typeface="Times New Roman" panose="02020603050405020304" pitchFamily="18" charset="0"/>
              </a:rPr>
              <a:t>But for transformation</a:t>
            </a:r>
            <a:endParaRPr lang="en-US" sz="2400" dirty="0">
              <a:latin typeface="Times New Roman" panose="02020603050405020304" pitchFamily="18" charset="0"/>
              <a:ea typeface="Times New Roman" panose="02020603050405020304" pitchFamily="18" charset="0"/>
            </a:endParaRPr>
          </a:p>
          <a:p>
            <a:pPr algn="ctr"/>
            <a:r>
              <a:rPr lang="en-US" sz="2000" dirty="0">
                <a:solidFill>
                  <a:srgbClr val="3F3F3F"/>
                </a:solidFill>
                <a:latin typeface="Roboto" pitchFamily="2"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r>
              <a:rPr lang="en-US" sz="2000" dirty="0">
                <a:solidFill>
                  <a:srgbClr val="3F3F3F"/>
                </a:solidFill>
                <a:latin typeface="Roboto" pitchFamily="2" charset="0"/>
                <a:ea typeface="Times New Roman" panose="02020603050405020304" pitchFamily="18" charset="0"/>
              </a:rPr>
              <a:t>Jesus warned that Bible study as the end in itself, can be deceptively dangerous declaring to the Jewish leaders...</a:t>
            </a:r>
          </a:p>
          <a:p>
            <a:pPr algn="just"/>
            <a:endParaRPr lang="en-US" sz="900" dirty="0">
              <a:solidFill>
                <a:srgbClr val="3F3F3F"/>
              </a:solidFill>
              <a:latin typeface="Roboto" pitchFamily="2" charset="0"/>
              <a:ea typeface="Times New Roman" panose="02020603050405020304" pitchFamily="18" charset="0"/>
            </a:endParaRPr>
          </a:p>
          <a:p>
            <a:pPr marL="457200" marR="0" algn="just">
              <a:spcBef>
                <a:spcPts val="0"/>
              </a:spcBef>
              <a:spcAft>
                <a:spcPts val="0"/>
              </a:spcAft>
            </a:pPr>
            <a:r>
              <a:rPr lang="en-US" sz="2000" dirty="0">
                <a:solidFill>
                  <a:srgbClr val="3F3F3F"/>
                </a:solidFill>
                <a:latin typeface="Roboto" pitchFamily="2" charset="0"/>
                <a:ea typeface="Times New Roman" panose="02020603050405020304" pitchFamily="18" charset="0"/>
              </a:rPr>
              <a:t>You search the Scriptures, because you think that in them you have eternal life; and it is these that bear witness of Me and you are unwilling to come to Me, that you may have life.</a:t>
            </a:r>
            <a:endParaRPr lang="en-US" sz="2400" dirty="0">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2000" dirty="0">
                <a:solidFill>
                  <a:srgbClr val="3F3F3F"/>
                </a:solidFill>
                <a:latin typeface="Roboto" pitchFamily="2"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r>
              <a:rPr lang="en-US" sz="2000" dirty="0">
                <a:solidFill>
                  <a:srgbClr val="3F3F3F"/>
                </a:solidFill>
                <a:latin typeface="Roboto" pitchFamily="2" charset="0"/>
                <a:ea typeface="Times New Roman" panose="02020603050405020304" pitchFamily="18" charset="0"/>
              </a:rPr>
              <a:t>We must never forget that the ultimate goal of Bible study, whether inductive or otherwise, is to know God and His Son so that we might have life in Him. Jesus emphasized this important truth again in John 17 declaring…</a:t>
            </a:r>
          </a:p>
          <a:p>
            <a:pPr algn="just"/>
            <a:endParaRPr lang="en-US" sz="900" dirty="0">
              <a:solidFill>
                <a:srgbClr val="3F3F3F"/>
              </a:solidFill>
              <a:latin typeface="Roboto" pitchFamily="2" charset="0"/>
              <a:ea typeface="Times New Roman" panose="02020603050405020304" pitchFamily="18" charset="0"/>
            </a:endParaRPr>
          </a:p>
          <a:p>
            <a:pPr marL="457200" marR="0" algn="just">
              <a:spcBef>
                <a:spcPts val="0"/>
              </a:spcBef>
              <a:spcAft>
                <a:spcPts val="0"/>
              </a:spcAft>
            </a:pPr>
            <a:r>
              <a:rPr lang="en-US" sz="2000" dirty="0">
                <a:solidFill>
                  <a:srgbClr val="3F3F3F"/>
                </a:solidFill>
                <a:latin typeface="Roboto" pitchFamily="2" charset="0"/>
                <a:ea typeface="Times New Roman" panose="02020603050405020304" pitchFamily="18" charset="0"/>
              </a:rPr>
              <a:t>And this is eternal life, that they may know Thee, the only true God, and Jesus Christ whom Thou hast sent. (</a:t>
            </a:r>
            <a:r>
              <a:rPr lang="en-US" sz="2000" u="sng" dirty="0">
                <a:solidFill>
                  <a:srgbClr val="0442FA"/>
                </a:solidFill>
                <a:latin typeface="Roboto" pitchFamily="2" charset="0"/>
                <a:ea typeface="Times New Roman" panose="02020603050405020304" pitchFamily="18" charset="0"/>
                <a:hlinkClick r:id="rId2">
                  <a:extLst>
                    <a:ext uri="{A12FA001-AC4F-418D-AE19-62706E023703}">
                      <ahyp:hlinkClr xmlns:ahyp="http://schemas.microsoft.com/office/drawing/2018/hyperlinkcolor" val="tx"/>
                    </a:ext>
                  </a:extLst>
                </a:hlinkClick>
              </a:rPr>
              <a:t>John 17:3</a:t>
            </a:r>
            <a:r>
              <a:rPr lang="en-US" sz="2000" dirty="0">
                <a:solidFill>
                  <a:srgbClr val="3F3F3F"/>
                </a:solidFill>
                <a:latin typeface="Roboto" pitchFamily="2"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8DAEF7E-F0B8-4E4B-8E7A-614967E1518C}"/>
              </a:ext>
            </a:extLst>
          </p:cNvPr>
          <p:cNvSpPr txBox="1"/>
          <p:nvPr/>
        </p:nvSpPr>
        <p:spPr>
          <a:xfrm>
            <a:off x="4001729" y="147484"/>
            <a:ext cx="5161936" cy="369332"/>
          </a:xfrm>
          <a:prstGeom prst="rect">
            <a:avLst/>
          </a:prstGeom>
          <a:noFill/>
        </p:spPr>
        <p:txBody>
          <a:bodyPr wrap="square" rtlCol="0">
            <a:spAutoFit/>
          </a:bodyPr>
          <a:lstStyle/>
          <a:p>
            <a:pPr algn="ctr"/>
            <a:r>
              <a:rPr lang="en-US" dirty="0">
                <a:solidFill>
                  <a:srgbClr val="C00000"/>
                </a:solidFill>
              </a:rPr>
              <a:t>Application: How Do I Respond? </a:t>
            </a:r>
          </a:p>
        </p:txBody>
      </p:sp>
      <p:sp>
        <p:nvSpPr>
          <p:cNvPr id="6" name="TextBox 5">
            <a:extLst>
              <a:ext uri="{FF2B5EF4-FFF2-40B4-BE49-F238E27FC236}">
                <a16:creationId xmlns:a16="http://schemas.microsoft.com/office/drawing/2014/main" id="{E0ECF203-7E12-45D6-91D4-DDB66AB9A670}"/>
              </a:ext>
            </a:extLst>
          </p:cNvPr>
          <p:cNvSpPr txBox="1"/>
          <p:nvPr/>
        </p:nvSpPr>
        <p:spPr>
          <a:xfrm>
            <a:off x="806245" y="6325967"/>
            <a:ext cx="10579510" cy="261610"/>
          </a:xfrm>
          <a:prstGeom prst="rect">
            <a:avLst/>
          </a:prstGeom>
          <a:noFill/>
          <a:ln>
            <a:solidFill>
              <a:schemeClr val="tx1"/>
            </a:solidFill>
          </a:ln>
        </p:spPr>
        <p:txBody>
          <a:bodyPr wrap="square" rtlCol="0">
            <a:spAutoFit/>
          </a:bodyPr>
          <a:lstStyle/>
          <a:p>
            <a:r>
              <a:rPr lang="en-US" sz="1100" dirty="0"/>
              <a:t>Cited: “Inductive Bible Study: Application” retrieved 2/17/20 at </a:t>
            </a:r>
            <a:r>
              <a:rPr lang="en-US" sz="1100" dirty="0">
                <a:hlinkClick r:id="rId3"/>
              </a:rPr>
              <a:t>https://www.preceptaustin.org/the_key_inductive_study_pt3</a:t>
            </a:r>
            <a:r>
              <a:rPr lang="en-US" sz="1100" dirty="0"/>
              <a:t>  </a:t>
            </a:r>
          </a:p>
        </p:txBody>
      </p:sp>
      <p:sp>
        <p:nvSpPr>
          <p:cNvPr id="5" name="TextBox 4">
            <a:extLst>
              <a:ext uri="{FF2B5EF4-FFF2-40B4-BE49-F238E27FC236}">
                <a16:creationId xmlns:a16="http://schemas.microsoft.com/office/drawing/2014/main" id="{9A87A1CE-81BC-4342-AD2E-152860963E10}"/>
              </a:ext>
            </a:extLst>
          </p:cNvPr>
          <p:cNvSpPr txBox="1"/>
          <p:nvPr/>
        </p:nvSpPr>
        <p:spPr>
          <a:xfrm>
            <a:off x="11385755" y="276045"/>
            <a:ext cx="501445" cy="369332"/>
          </a:xfrm>
          <a:prstGeom prst="rect">
            <a:avLst/>
          </a:prstGeom>
          <a:noFill/>
        </p:spPr>
        <p:txBody>
          <a:bodyPr wrap="square" rtlCol="0">
            <a:spAutoFit/>
          </a:bodyPr>
          <a:lstStyle/>
          <a:p>
            <a:r>
              <a:rPr lang="en-US" dirty="0">
                <a:solidFill>
                  <a:srgbClr val="C00000"/>
                </a:solidFill>
              </a:rPr>
              <a:t>2</a:t>
            </a:r>
          </a:p>
        </p:txBody>
      </p:sp>
    </p:spTree>
    <p:extLst>
      <p:ext uri="{BB962C8B-B14F-4D97-AF65-F5344CB8AC3E}">
        <p14:creationId xmlns:p14="http://schemas.microsoft.com/office/powerpoint/2010/main" val="42770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784CCB-DD47-413C-ADE6-F74E6259278E}"/>
              </a:ext>
            </a:extLst>
          </p:cNvPr>
          <p:cNvSpPr/>
          <p:nvPr/>
        </p:nvSpPr>
        <p:spPr>
          <a:xfrm>
            <a:off x="292100" y="584673"/>
            <a:ext cx="11671300" cy="923330"/>
          </a:xfrm>
          <a:prstGeom prst="rect">
            <a:avLst/>
          </a:prstGeom>
        </p:spPr>
        <p:txBody>
          <a:bodyPr wrap="square">
            <a:spAutoFit/>
          </a:bodyPr>
          <a:lstStyle/>
          <a:p>
            <a:pPr algn="just"/>
            <a:r>
              <a:rPr lang="en-US" b="1" dirty="0">
                <a:solidFill>
                  <a:srgbClr val="3F3F3F"/>
                </a:solidFill>
                <a:latin typeface="Roboto" pitchFamily="2" charset="0"/>
                <a:ea typeface="Times New Roman" panose="02020603050405020304" pitchFamily="18" charset="0"/>
              </a:rPr>
              <a:t>Heart appropriation</a:t>
            </a:r>
            <a:r>
              <a:rPr lang="en-US" dirty="0">
                <a:solidFill>
                  <a:srgbClr val="3F3F3F"/>
                </a:solidFill>
                <a:latin typeface="Roboto" pitchFamily="2" charset="0"/>
                <a:ea typeface="Times New Roman" panose="02020603050405020304" pitchFamily="18" charset="0"/>
              </a:rPr>
              <a:t>, not merely </a:t>
            </a:r>
            <a:r>
              <a:rPr lang="en-US" b="1" dirty="0">
                <a:solidFill>
                  <a:srgbClr val="3F3F3F"/>
                </a:solidFill>
                <a:latin typeface="Roboto" pitchFamily="2" charset="0"/>
                <a:ea typeface="Times New Roman" panose="02020603050405020304" pitchFamily="18" charset="0"/>
              </a:rPr>
              <a:t>head apprehension</a:t>
            </a:r>
            <a:r>
              <a:rPr lang="en-US" dirty="0">
                <a:solidFill>
                  <a:srgbClr val="3F3F3F"/>
                </a:solidFill>
                <a:latin typeface="Roboto" pitchFamily="2" charset="0"/>
                <a:ea typeface="Times New Roman" panose="02020603050405020304" pitchFamily="18" charset="0"/>
              </a:rPr>
              <a:t>, is the true goal of Bible study. Only in this way can believers grow spiritually. Spiritual maturity, in which we become more like Christ, comes not just from knowing more about the Bible. It comes from knowing more about the Bible and applying it to our spiritual needs. </a:t>
            </a:r>
            <a:endParaRPr lang="en-US"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3A4DB582-FFAB-406A-9432-AA5E1FDD7A92}"/>
              </a:ext>
            </a:extLst>
          </p:cNvPr>
          <p:cNvSpPr txBox="1"/>
          <p:nvPr/>
        </p:nvSpPr>
        <p:spPr>
          <a:xfrm>
            <a:off x="4001729" y="147484"/>
            <a:ext cx="5161936" cy="369332"/>
          </a:xfrm>
          <a:prstGeom prst="rect">
            <a:avLst/>
          </a:prstGeom>
          <a:noFill/>
        </p:spPr>
        <p:txBody>
          <a:bodyPr wrap="square" rtlCol="0">
            <a:spAutoFit/>
          </a:bodyPr>
          <a:lstStyle/>
          <a:p>
            <a:pPr algn="ctr"/>
            <a:r>
              <a:rPr lang="en-US" dirty="0">
                <a:solidFill>
                  <a:srgbClr val="C00000"/>
                </a:solidFill>
              </a:rPr>
              <a:t>Application: How Do I Respond? </a:t>
            </a:r>
          </a:p>
        </p:txBody>
      </p:sp>
      <p:sp>
        <p:nvSpPr>
          <p:cNvPr id="4" name="TextBox 3">
            <a:extLst>
              <a:ext uri="{FF2B5EF4-FFF2-40B4-BE49-F238E27FC236}">
                <a16:creationId xmlns:a16="http://schemas.microsoft.com/office/drawing/2014/main" id="{2C278B01-BA43-4E07-A8F4-C83FB12B4DAA}"/>
              </a:ext>
            </a:extLst>
          </p:cNvPr>
          <p:cNvSpPr txBox="1"/>
          <p:nvPr/>
        </p:nvSpPr>
        <p:spPr>
          <a:xfrm>
            <a:off x="806245" y="6325967"/>
            <a:ext cx="10579510" cy="261610"/>
          </a:xfrm>
          <a:prstGeom prst="rect">
            <a:avLst/>
          </a:prstGeom>
          <a:noFill/>
          <a:ln>
            <a:solidFill>
              <a:schemeClr val="tx1"/>
            </a:solidFill>
          </a:ln>
        </p:spPr>
        <p:txBody>
          <a:bodyPr wrap="square" rtlCol="0">
            <a:spAutoFit/>
          </a:bodyPr>
          <a:lstStyle/>
          <a:p>
            <a:r>
              <a:rPr lang="en-US" sz="1100" dirty="0"/>
              <a:t>Cited: “Inductive Bible Study: Application” retrieved 2/17/20 at </a:t>
            </a:r>
            <a:r>
              <a:rPr lang="en-US" sz="1100" dirty="0">
                <a:hlinkClick r:id="rId2"/>
              </a:rPr>
              <a:t>https://www.preceptaustin.org/the_key_inductive_study_pt3</a:t>
            </a:r>
            <a:r>
              <a:rPr lang="en-US" sz="1100" dirty="0"/>
              <a:t>  </a:t>
            </a:r>
          </a:p>
        </p:txBody>
      </p:sp>
      <p:sp>
        <p:nvSpPr>
          <p:cNvPr id="5" name="Rectangle 4">
            <a:extLst>
              <a:ext uri="{FF2B5EF4-FFF2-40B4-BE49-F238E27FC236}">
                <a16:creationId xmlns:a16="http://schemas.microsoft.com/office/drawing/2014/main" id="{43BAA910-BCCC-48B5-8EF1-E7556A4048E7}"/>
              </a:ext>
            </a:extLst>
          </p:cNvPr>
          <p:cNvSpPr/>
          <p:nvPr/>
        </p:nvSpPr>
        <p:spPr>
          <a:xfrm>
            <a:off x="292100" y="1577038"/>
            <a:ext cx="11671300" cy="1028551"/>
          </a:xfrm>
          <a:prstGeom prst="rect">
            <a:avLst/>
          </a:prstGeom>
        </p:spPr>
        <p:txBody>
          <a:bodyPr wrap="square">
            <a:spAutoFit/>
          </a:bodyPr>
          <a:lstStyle/>
          <a:p>
            <a:pPr algn="just">
              <a:lnSpc>
                <a:spcPct val="115000"/>
              </a:lnSpc>
              <a:spcBef>
                <a:spcPts val="600"/>
              </a:spcBef>
              <a:spcAft>
                <a:spcPts val="600"/>
              </a:spcAft>
            </a:pPr>
            <a:r>
              <a:rPr lang="en-US" dirty="0">
                <a:solidFill>
                  <a:srgbClr val="3F3F3F"/>
                </a:solidFill>
                <a:latin typeface="Roboto" pitchFamily="2" charset="0"/>
                <a:ea typeface="Times New Roman" panose="02020603050405020304" pitchFamily="18" charset="0"/>
                <a:cs typeface="Times New Roman" panose="02020603050405020304" pitchFamily="18" charset="0"/>
              </a:rPr>
              <a:t>Once you know </a:t>
            </a:r>
            <a:r>
              <a:rPr lang="en-US" b="1" dirty="0">
                <a:solidFill>
                  <a:srgbClr val="3F3F3F"/>
                </a:solidFill>
                <a:latin typeface="Roboto" pitchFamily="2" charset="0"/>
                <a:ea typeface="Times New Roman" panose="02020603050405020304" pitchFamily="18" charset="0"/>
                <a:cs typeface="Times New Roman" panose="02020603050405020304" pitchFamily="18" charset="0"/>
              </a:rPr>
              <a:t>what</a:t>
            </a:r>
            <a:r>
              <a:rPr lang="en-US" dirty="0">
                <a:solidFill>
                  <a:srgbClr val="3F3F3F"/>
                </a:solidFill>
                <a:latin typeface="Roboto" pitchFamily="2" charset="0"/>
                <a:ea typeface="Times New Roman" panose="02020603050405020304" pitchFamily="18" charset="0"/>
                <a:cs typeface="Times New Roman" panose="02020603050405020304" pitchFamily="18" charset="0"/>
              </a:rPr>
              <a:t> the passage means (</a:t>
            </a:r>
            <a:r>
              <a:rPr lang="en-US" b="1" u="sng" dirty="0">
                <a:solidFill>
                  <a:srgbClr val="0442FA"/>
                </a:solidFill>
                <a:latin typeface="Roboto" pitchFamily="2" charset="0"/>
                <a:ea typeface="Times New Roman" panose="02020603050405020304" pitchFamily="18" charset="0"/>
                <a:cs typeface="Times New Roman" panose="02020603050405020304" pitchFamily="18" charset="0"/>
                <a:hlinkClick r:id="rId3"/>
              </a:rPr>
              <a:t>interpretation</a:t>
            </a:r>
            <a:r>
              <a:rPr lang="en-US" dirty="0">
                <a:solidFill>
                  <a:srgbClr val="3F3F3F"/>
                </a:solidFill>
                <a:latin typeface="Roboto" pitchFamily="2" charset="0"/>
                <a:ea typeface="Times New Roman" panose="02020603050405020304" pitchFamily="18" charset="0"/>
                <a:cs typeface="Times New Roman" panose="02020603050405020304" pitchFamily="18" charset="0"/>
              </a:rPr>
              <a:t>), you are responsible to put it into practice in your own life. Accurate interpretation and correct application rest on the accuracy of your observations. Therefore, it is vital that you develop observation skills which might, at first, seem difficult, laborious, and time-consuming. (Persevere!)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67E354A-C398-4307-B17C-E36B3217CC1F}"/>
              </a:ext>
            </a:extLst>
          </p:cNvPr>
          <p:cNvSpPr/>
          <p:nvPr/>
        </p:nvSpPr>
        <p:spPr>
          <a:xfrm>
            <a:off x="260350" y="2664632"/>
            <a:ext cx="11671300" cy="1347100"/>
          </a:xfrm>
          <a:prstGeom prst="rect">
            <a:avLst/>
          </a:prstGeom>
        </p:spPr>
        <p:txBody>
          <a:bodyPr wrap="square">
            <a:spAutoFit/>
          </a:bodyPr>
          <a:lstStyle/>
          <a:p>
            <a:pPr algn="just">
              <a:lnSpc>
                <a:spcPct val="115000"/>
              </a:lnSpc>
              <a:spcBef>
                <a:spcPts val="600"/>
              </a:spcBef>
              <a:spcAft>
                <a:spcPts val="600"/>
              </a:spcAft>
            </a:pPr>
            <a:r>
              <a:rPr lang="en-US" dirty="0">
                <a:solidFill>
                  <a:srgbClr val="3F3F3F"/>
                </a:solidFill>
                <a:latin typeface="Roboto" pitchFamily="2" charset="0"/>
                <a:ea typeface="Times New Roman" panose="02020603050405020304" pitchFamily="18" charset="0"/>
                <a:cs typeface="Times New Roman" panose="02020603050405020304" pitchFamily="18" charset="0"/>
              </a:rPr>
              <a:t>So before moving on to the crucial step of </a:t>
            </a:r>
            <a:r>
              <a:rPr lang="en-US" b="1" dirty="0">
                <a:solidFill>
                  <a:srgbClr val="3F3F3F"/>
                </a:solidFill>
                <a:latin typeface="Roboto" pitchFamily="2" charset="0"/>
                <a:ea typeface="Times New Roman" panose="02020603050405020304" pitchFamily="18" charset="0"/>
                <a:cs typeface="Times New Roman" panose="02020603050405020304" pitchFamily="18" charset="0"/>
              </a:rPr>
              <a:t>application</a:t>
            </a:r>
            <a:r>
              <a:rPr lang="en-US" dirty="0">
                <a:solidFill>
                  <a:srgbClr val="3F3F3F"/>
                </a:solidFill>
                <a:latin typeface="Roboto" pitchFamily="2" charset="0"/>
                <a:ea typeface="Times New Roman" panose="02020603050405020304" pitchFamily="18" charset="0"/>
                <a:cs typeface="Times New Roman" panose="02020603050405020304" pitchFamily="18" charset="0"/>
              </a:rPr>
              <a:t>, pause for a time of reflection. Are you ready and willing for God’s Word to cut deeply into your own life (</a:t>
            </a:r>
            <a:r>
              <a:rPr lang="en-US" b="1" dirty="0">
                <a:solidFill>
                  <a:srgbClr val="3F3F3F"/>
                </a:solidFill>
                <a:latin typeface="Roboto" pitchFamily="2" charset="0"/>
                <a:ea typeface="Times New Roman" panose="02020603050405020304" pitchFamily="18" charset="0"/>
                <a:cs typeface="Times New Roman" panose="02020603050405020304" pitchFamily="18" charset="0"/>
              </a:rPr>
              <a:t>reproof</a:t>
            </a:r>
            <a:r>
              <a:rPr lang="en-US" dirty="0">
                <a:solidFill>
                  <a:srgbClr val="3F3F3F"/>
                </a:solidFill>
                <a:latin typeface="Roboto" pitchFamily="2" charset="0"/>
                <a:ea typeface="Times New Roman" panose="02020603050405020304" pitchFamily="18" charset="0"/>
                <a:cs typeface="Times New Roman" panose="02020603050405020304" pitchFamily="18" charset="0"/>
              </a:rPr>
              <a:t>), to lay bare the hidden places of your heart, and to do its work of convicting, convincing, and converting your mind in any and every area? Apply yourself to the Scriptures</a:t>
            </a:r>
            <a:br>
              <a:rPr lang="en-US" dirty="0">
                <a:solidFill>
                  <a:srgbClr val="3F3F3F"/>
                </a:solidFill>
                <a:latin typeface="Roboto" pitchFamily="2" charset="0"/>
                <a:ea typeface="Times New Roman" panose="02020603050405020304" pitchFamily="18" charset="0"/>
                <a:cs typeface="Times New Roman" panose="02020603050405020304" pitchFamily="18" charset="0"/>
              </a:rPr>
            </a:br>
            <a:r>
              <a:rPr lang="en-US" dirty="0">
                <a:solidFill>
                  <a:srgbClr val="3F3F3F"/>
                </a:solidFill>
                <a:latin typeface="Roboto" pitchFamily="2" charset="0"/>
                <a:ea typeface="Times New Roman" panose="02020603050405020304" pitchFamily="18" charset="0"/>
                <a:cs typeface="Times New Roman" panose="02020603050405020304" pitchFamily="18" charset="0"/>
              </a:rPr>
              <a:t>and the Scriptures to yourself.</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5D844E5-E5BF-44F2-BA33-BF8B933EF38D}"/>
              </a:ext>
            </a:extLst>
          </p:cNvPr>
          <p:cNvSpPr/>
          <p:nvPr/>
        </p:nvSpPr>
        <p:spPr>
          <a:xfrm>
            <a:off x="292100" y="4070775"/>
            <a:ext cx="11576050" cy="2302746"/>
          </a:xfrm>
          <a:prstGeom prst="rect">
            <a:avLst/>
          </a:prstGeom>
        </p:spPr>
        <p:txBody>
          <a:bodyPr wrap="square">
            <a:spAutoFit/>
          </a:bodyPr>
          <a:lstStyle/>
          <a:p>
            <a:pPr algn="just">
              <a:lnSpc>
                <a:spcPct val="115000"/>
              </a:lnSpc>
              <a:spcBef>
                <a:spcPts val="600"/>
              </a:spcBef>
            </a:pPr>
            <a:r>
              <a:rPr lang="en-US" b="1" dirty="0">
                <a:solidFill>
                  <a:srgbClr val="3F3F3F"/>
                </a:solidFill>
                <a:latin typeface="Roboto" pitchFamily="2" charset="0"/>
                <a:ea typeface="Times New Roman" panose="02020603050405020304" pitchFamily="18" charset="0"/>
                <a:cs typeface="Times New Roman" panose="02020603050405020304" pitchFamily="18" charset="0"/>
              </a:rPr>
              <a:t>Dr. Howard Hendricks</a:t>
            </a:r>
            <a:r>
              <a:rPr lang="en-US" dirty="0">
                <a:solidFill>
                  <a:srgbClr val="3F3F3F"/>
                </a:solidFill>
                <a:latin typeface="Roboto" pitchFamily="2" charset="0"/>
                <a:ea typeface="Times New Roman" panose="02020603050405020304" pitchFamily="18" charset="0"/>
                <a:cs typeface="Times New Roman" panose="02020603050405020304" pitchFamily="18" charset="0"/>
              </a:rPr>
              <a:t> remarks that “Application is the most neglected yet the most needed stage in the process. Too much Bible study begins and ends in the wrong place: It begins with interpretation, and it also ends there...Observation plus interpretation without application equals abortion. In other words, every time you observe and interpret but fail to apply, you perform an abortion on the Scriptures in terms of their purpose."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b="1" dirty="0">
                <a:solidFill>
                  <a:srgbClr val="008000"/>
                </a:solidFill>
                <a:latin typeface="Roboto" pitchFamily="2" charset="0"/>
                <a:ea typeface="Times New Roman" panose="02020603050405020304" pitchFamily="18" charset="0"/>
                <a:cs typeface="Times New Roman" panose="02020603050405020304" pitchFamily="18" charset="0"/>
              </a:rPr>
              <a:t>The goal of Inductive Bible study is...</a:t>
            </a:r>
            <a:br>
              <a:rPr lang="en-US" b="1" dirty="0">
                <a:solidFill>
                  <a:srgbClr val="008000"/>
                </a:solidFill>
                <a:latin typeface="Roboto" pitchFamily="2" charset="0"/>
                <a:ea typeface="Times New Roman" panose="02020603050405020304" pitchFamily="18" charset="0"/>
                <a:cs typeface="Times New Roman" panose="02020603050405020304" pitchFamily="18" charset="0"/>
              </a:rPr>
            </a:br>
            <a:r>
              <a:rPr lang="en-US" b="1" dirty="0">
                <a:solidFill>
                  <a:srgbClr val="008000"/>
                </a:solidFill>
                <a:latin typeface="Roboto" pitchFamily="2" charset="0"/>
                <a:ea typeface="Times New Roman" panose="02020603050405020304" pitchFamily="18" charset="0"/>
                <a:cs typeface="Times New Roman" panose="02020603050405020304" pitchFamily="18" charset="0"/>
              </a:rPr>
              <a:t>Not to make us smarter sinners</a:t>
            </a:r>
            <a:br>
              <a:rPr lang="en-US" b="1" dirty="0">
                <a:solidFill>
                  <a:srgbClr val="008000"/>
                </a:solidFill>
                <a:latin typeface="Roboto" pitchFamily="2" charset="0"/>
                <a:ea typeface="Times New Roman" panose="02020603050405020304" pitchFamily="18" charset="0"/>
                <a:cs typeface="Times New Roman" panose="02020603050405020304" pitchFamily="18" charset="0"/>
              </a:rPr>
            </a:br>
            <a:r>
              <a:rPr lang="en-US" b="1" dirty="0">
                <a:solidFill>
                  <a:srgbClr val="008000"/>
                </a:solidFill>
                <a:latin typeface="Roboto" pitchFamily="2" charset="0"/>
                <a:ea typeface="Times New Roman" panose="02020603050405020304" pitchFamily="18" charset="0"/>
                <a:cs typeface="Times New Roman" panose="02020603050405020304" pitchFamily="18" charset="0"/>
              </a:rPr>
              <a:t>But to make us more like our Savior</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832E1CB-5B9B-4F03-B2C0-67A5374231E5}"/>
              </a:ext>
            </a:extLst>
          </p:cNvPr>
          <p:cNvSpPr txBox="1"/>
          <p:nvPr/>
        </p:nvSpPr>
        <p:spPr>
          <a:xfrm>
            <a:off x="11385755" y="276045"/>
            <a:ext cx="501445" cy="369332"/>
          </a:xfrm>
          <a:prstGeom prst="rect">
            <a:avLst/>
          </a:prstGeom>
          <a:noFill/>
        </p:spPr>
        <p:txBody>
          <a:bodyPr wrap="square" rtlCol="0">
            <a:spAutoFit/>
          </a:bodyPr>
          <a:lstStyle/>
          <a:p>
            <a:r>
              <a:rPr lang="en-US" dirty="0">
                <a:solidFill>
                  <a:srgbClr val="C00000"/>
                </a:solidFill>
              </a:rPr>
              <a:t>3</a:t>
            </a:r>
          </a:p>
        </p:txBody>
      </p:sp>
    </p:spTree>
    <p:extLst>
      <p:ext uri="{BB962C8B-B14F-4D97-AF65-F5344CB8AC3E}">
        <p14:creationId xmlns:p14="http://schemas.microsoft.com/office/powerpoint/2010/main" val="203923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DB582-FFAB-406A-9432-AA5E1FDD7A92}"/>
              </a:ext>
            </a:extLst>
          </p:cNvPr>
          <p:cNvSpPr txBox="1"/>
          <p:nvPr/>
        </p:nvSpPr>
        <p:spPr>
          <a:xfrm>
            <a:off x="4001729" y="147484"/>
            <a:ext cx="5161936" cy="369332"/>
          </a:xfrm>
          <a:prstGeom prst="rect">
            <a:avLst/>
          </a:prstGeom>
          <a:noFill/>
        </p:spPr>
        <p:txBody>
          <a:bodyPr wrap="square" rtlCol="0">
            <a:spAutoFit/>
          </a:bodyPr>
          <a:lstStyle/>
          <a:p>
            <a:pPr algn="ctr"/>
            <a:r>
              <a:rPr lang="en-US" dirty="0">
                <a:solidFill>
                  <a:srgbClr val="C00000"/>
                </a:solidFill>
              </a:rPr>
              <a:t>Application: How Do I Respond? </a:t>
            </a:r>
          </a:p>
        </p:txBody>
      </p:sp>
      <p:sp>
        <p:nvSpPr>
          <p:cNvPr id="4" name="TextBox 3">
            <a:extLst>
              <a:ext uri="{FF2B5EF4-FFF2-40B4-BE49-F238E27FC236}">
                <a16:creationId xmlns:a16="http://schemas.microsoft.com/office/drawing/2014/main" id="{2C278B01-BA43-4E07-A8F4-C83FB12B4DAA}"/>
              </a:ext>
            </a:extLst>
          </p:cNvPr>
          <p:cNvSpPr txBox="1"/>
          <p:nvPr/>
        </p:nvSpPr>
        <p:spPr>
          <a:xfrm>
            <a:off x="806245" y="6325967"/>
            <a:ext cx="10579510" cy="261610"/>
          </a:xfrm>
          <a:prstGeom prst="rect">
            <a:avLst/>
          </a:prstGeom>
          <a:noFill/>
          <a:ln>
            <a:solidFill>
              <a:schemeClr val="tx1"/>
            </a:solidFill>
          </a:ln>
        </p:spPr>
        <p:txBody>
          <a:bodyPr wrap="square" rtlCol="0">
            <a:spAutoFit/>
          </a:bodyPr>
          <a:lstStyle/>
          <a:p>
            <a:r>
              <a:rPr lang="en-US" sz="1100" dirty="0"/>
              <a:t>Cited: “Inductive Bible Study: Application” retrieved 2/17/20 at </a:t>
            </a:r>
            <a:r>
              <a:rPr lang="en-US" sz="1100" dirty="0">
                <a:hlinkClick r:id="rId2"/>
              </a:rPr>
              <a:t>https://www.preceptaustin.org/the_key_inductive_study_pt3</a:t>
            </a:r>
            <a:r>
              <a:rPr lang="en-US" sz="1100" dirty="0"/>
              <a:t>  </a:t>
            </a:r>
          </a:p>
        </p:txBody>
      </p:sp>
      <p:sp>
        <p:nvSpPr>
          <p:cNvPr id="9" name="Rectangle 8">
            <a:extLst>
              <a:ext uri="{FF2B5EF4-FFF2-40B4-BE49-F238E27FC236}">
                <a16:creationId xmlns:a16="http://schemas.microsoft.com/office/drawing/2014/main" id="{4AD198DB-8052-427F-8607-BD35BF72762C}"/>
              </a:ext>
            </a:extLst>
          </p:cNvPr>
          <p:cNvSpPr/>
          <p:nvPr/>
        </p:nvSpPr>
        <p:spPr>
          <a:xfrm>
            <a:off x="317499" y="1603009"/>
            <a:ext cx="11452226" cy="1024063"/>
          </a:xfrm>
          <a:prstGeom prst="rect">
            <a:avLst/>
          </a:prstGeom>
        </p:spPr>
        <p:txBody>
          <a:bodyPr wrap="square">
            <a:spAutoFit/>
          </a:bodyPr>
          <a:lstStyle/>
          <a:p>
            <a:pPr algn="just">
              <a:lnSpc>
                <a:spcPct val="115000"/>
              </a:lnSpc>
            </a:pPr>
            <a:r>
              <a:rPr lang="en-US" b="1" dirty="0">
                <a:solidFill>
                  <a:srgbClr val="3F3F3F"/>
                </a:solidFill>
                <a:latin typeface="Roboto" pitchFamily="2" charset="0"/>
                <a:ea typeface="Times New Roman" panose="02020603050405020304" pitchFamily="18" charset="0"/>
                <a:cs typeface="Times New Roman" panose="02020603050405020304" pitchFamily="18" charset="0"/>
              </a:rPr>
              <a:t>Dr Martyn Lloyd-Jones</a:t>
            </a:r>
            <a:r>
              <a:rPr lang="en-US" dirty="0">
                <a:solidFill>
                  <a:srgbClr val="3F3F3F"/>
                </a:solidFill>
                <a:latin typeface="Roboto" pitchFamily="2" charset="0"/>
                <a:ea typeface="Times New Roman" panose="02020603050405020304" pitchFamily="18" charset="0"/>
                <a:cs typeface="Times New Roman" panose="02020603050405020304" pitchFamily="18" charset="0"/>
              </a:rPr>
              <a:t> wrote that "It is a good thing to be a student of the Word, but only in order to be a </a:t>
            </a:r>
            <a:r>
              <a:rPr lang="en-US" dirty="0" err="1">
                <a:solidFill>
                  <a:srgbClr val="3F3F3F"/>
                </a:solidFill>
                <a:latin typeface="Roboto" pitchFamily="2" charset="0"/>
                <a:ea typeface="Times New Roman" panose="02020603050405020304" pitchFamily="18" charset="0"/>
                <a:cs typeface="Times New Roman" panose="02020603050405020304" pitchFamily="18" charset="0"/>
              </a:rPr>
              <a:t>practiser</a:t>
            </a:r>
            <a:r>
              <a:rPr lang="en-US" dirty="0">
                <a:solidFill>
                  <a:srgbClr val="3F3F3F"/>
                </a:solidFill>
                <a:latin typeface="Roboto" pitchFamily="2" charset="0"/>
                <a:ea typeface="Times New Roman" panose="02020603050405020304" pitchFamily="18" charset="0"/>
                <a:cs typeface="Times New Roman" panose="02020603050405020304" pitchFamily="18" charset="0"/>
              </a:rPr>
              <a:t> and experiencer of the Word.“  There should never be a time when we go to the Scriptures without allowing them to change our lives for the better. </a:t>
            </a:r>
            <a:endParaRPr lang="en-US" dirty="0"/>
          </a:p>
        </p:txBody>
      </p:sp>
      <p:sp>
        <p:nvSpPr>
          <p:cNvPr id="11" name="Rectangle 10">
            <a:extLst>
              <a:ext uri="{FF2B5EF4-FFF2-40B4-BE49-F238E27FC236}">
                <a16:creationId xmlns:a16="http://schemas.microsoft.com/office/drawing/2014/main" id="{D83ED957-ACB8-4CCE-B517-9CA279974F73}"/>
              </a:ext>
            </a:extLst>
          </p:cNvPr>
          <p:cNvSpPr/>
          <p:nvPr/>
        </p:nvSpPr>
        <p:spPr>
          <a:xfrm>
            <a:off x="317499" y="2751142"/>
            <a:ext cx="11452225" cy="3574825"/>
          </a:xfrm>
          <a:prstGeom prst="rect">
            <a:avLst/>
          </a:prstGeom>
        </p:spPr>
        <p:txBody>
          <a:bodyPr wrap="square">
            <a:spAutoFit/>
          </a:bodyPr>
          <a:lstStyle/>
          <a:p>
            <a:pPr algn="just">
              <a:lnSpc>
                <a:spcPct val="115000"/>
              </a:lnSpc>
            </a:pPr>
            <a:r>
              <a:rPr lang="en-US" b="1" dirty="0">
                <a:solidFill>
                  <a:srgbClr val="3F3F3F"/>
                </a:solidFill>
                <a:latin typeface="Roboto" pitchFamily="2" charset="0"/>
                <a:ea typeface="Times New Roman" panose="02020603050405020304" pitchFamily="18" charset="0"/>
                <a:cs typeface="Times New Roman" panose="02020603050405020304" pitchFamily="18" charset="0"/>
              </a:rPr>
              <a:t>Inductive Bible study</a:t>
            </a:r>
            <a:r>
              <a:rPr lang="en-US" dirty="0">
                <a:solidFill>
                  <a:srgbClr val="3F3F3F"/>
                </a:solidFill>
                <a:latin typeface="Roboto" pitchFamily="2" charset="0"/>
                <a:ea typeface="Times New Roman" panose="02020603050405020304" pitchFamily="18" charset="0"/>
                <a:cs typeface="Times New Roman" panose="02020603050405020304" pitchFamily="18" charset="0"/>
              </a:rPr>
              <a:t> students should strive to be men and women like </a:t>
            </a:r>
            <a:r>
              <a:rPr lang="en-US" b="1" dirty="0">
                <a:solidFill>
                  <a:srgbClr val="3F3F3F"/>
                </a:solidFill>
                <a:latin typeface="Roboto" pitchFamily="2" charset="0"/>
                <a:ea typeface="Times New Roman" panose="02020603050405020304" pitchFamily="18" charset="0"/>
                <a:cs typeface="Times New Roman" panose="02020603050405020304" pitchFamily="18" charset="0"/>
              </a:rPr>
              <a:t>Ezra</a:t>
            </a:r>
            <a:r>
              <a:rPr lang="en-US" dirty="0">
                <a:solidFill>
                  <a:srgbClr val="3F3F3F"/>
                </a:solidFill>
                <a:latin typeface="Roboto" pitchFamily="2" charset="0"/>
                <a:ea typeface="Times New Roman" panose="02020603050405020304" pitchFamily="18" charset="0"/>
                <a:cs typeface="Times New Roman" panose="02020603050405020304" pitchFamily="18" charset="0"/>
              </a:rPr>
              <a:t> whose pattern was to </a:t>
            </a:r>
            <a:r>
              <a:rPr lang="en-US" b="1" dirty="0">
                <a:solidFill>
                  <a:srgbClr val="3F3F3F"/>
                </a:solidFill>
                <a:latin typeface="Roboto" pitchFamily="2" charset="0"/>
                <a:ea typeface="Times New Roman" panose="02020603050405020304" pitchFamily="18" charset="0"/>
                <a:cs typeface="Times New Roman" panose="02020603050405020304" pitchFamily="18" charset="0"/>
              </a:rPr>
              <a:t>teach</a:t>
            </a:r>
            <a:r>
              <a:rPr lang="en-US" dirty="0">
                <a:solidFill>
                  <a:srgbClr val="3F3F3F"/>
                </a:solidFill>
                <a:latin typeface="Roboto" pitchFamily="2" charset="0"/>
                <a:ea typeface="Times New Roman" panose="02020603050405020304" pitchFamily="18" charset="0"/>
                <a:cs typeface="Times New Roman" panose="02020603050405020304" pitchFamily="18" charset="0"/>
              </a:rPr>
              <a:t> the truth that he had put into </a:t>
            </a:r>
            <a:r>
              <a:rPr lang="en-US" b="1" dirty="0">
                <a:solidFill>
                  <a:srgbClr val="3F3F3F"/>
                </a:solidFill>
                <a:latin typeface="Roboto" pitchFamily="2" charset="0"/>
                <a:ea typeface="Times New Roman" panose="02020603050405020304" pitchFamily="18" charset="0"/>
                <a:cs typeface="Times New Roman" panose="02020603050405020304" pitchFamily="18" charset="0"/>
              </a:rPr>
              <a:t>practice</a:t>
            </a:r>
            <a:r>
              <a:rPr lang="en-US" dirty="0">
                <a:solidFill>
                  <a:srgbClr val="3F3F3F"/>
                </a:solidFill>
                <a:latin typeface="Roboto" pitchFamily="2" charset="0"/>
                <a:ea typeface="Times New Roman" panose="02020603050405020304" pitchFamily="18" charset="0"/>
                <a:cs typeface="Times New Roman" panose="02020603050405020304" pitchFamily="18" charset="0"/>
              </a:rPr>
              <a:t>. What was the result in his life and by way of application what will be the result in our life if we emulate his example? The </a:t>
            </a:r>
            <a:r>
              <a:rPr lang="en-US" b="1" dirty="0">
                <a:solidFill>
                  <a:srgbClr val="3F3F3F"/>
                </a:solidFill>
                <a:latin typeface="Roboto" pitchFamily="2" charset="0"/>
                <a:ea typeface="Times New Roman" panose="02020603050405020304" pitchFamily="18" charset="0"/>
                <a:cs typeface="Times New Roman" panose="02020603050405020304" pitchFamily="18" charset="0"/>
              </a:rPr>
              <a:t>good hand of the LORD</a:t>
            </a:r>
            <a:r>
              <a:rPr lang="en-US" dirty="0">
                <a:solidFill>
                  <a:srgbClr val="3F3F3F"/>
                </a:solidFill>
                <a:latin typeface="Roboto" pitchFamily="2" charset="0"/>
                <a:ea typeface="Times New Roman" panose="02020603050405020304" pitchFamily="18" charset="0"/>
                <a:cs typeface="Times New Roman" panose="02020603050405020304" pitchFamily="18" charset="0"/>
              </a:rPr>
              <a:t> will be upon us even as it was upon Ezra the scribe! Yes, the Scripture (through your Teacher the Spirit) will bestow spiritual blessings, not by </a:t>
            </a:r>
            <a:r>
              <a:rPr lang="en-US" b="1" dirty="0">
                <a:solidFill>
                  <a:srgbClr val="3F3F3F"/>
                </a:solidFill>
                <a:latin typeface="Roboto" pitchFamily="2" charset="0"/>
                <a:ea typeface="Times New Roman" panose="02020603050405020304" pitchFamily="18" charset="0"/>
                <a:cs typeface="Times New Roman" panose="02020603050405020304" pitchFamily="18" charset="0"/>
              </a:rPr>
              <a:t>knowing</a:t>
            </a:r>
            <a:r>
              <a:rPr lang="en-US" dirty="0">
                <a:solidFill>
                  <a:srgbClr val="3F3F3F"/>
                </a:solidFill>
                <a:latin typeface="Roboto" pitchFamily="2" charset="0"/>
                <a:ea typeface="Times New Roman" panose="02020603050405020304" pitchFamily="18" charset="0"/>
                <a:cs typeface="Times New Roman" panose="02020603050405020304" pitchFamily="18" charset="0"/>
              </a:rPr>
              <a:t> but by </a:t>
            </a:r>
            <a:r>
              <a:rPr lang="en-US" b="1" dirty="0">
                <a:solidFill>
                  <a:srgbClr val="3F3F3F"/>
                </a:solidFill>
                <a:latin typeface="Roboto" pitchFamily="2" charset="0"/>
                <a:ea typeface="Times New Roman" panose="02020603050405020304" pitchFamily="18" charset="0"/>
                <a:cs typeface="Times New Roman" panose="02020603050405020304" pitchFamily="18" charset="0"/>
              </a:rPr>
              <a:t>doing</a:t>
            </a:r>
            <a:r>
              <a:rPr lang="en-US" dirty="0">
                <a:solidFill>
                  <a:srgbClr val="3F3F3F"/>
                </a:solidFill>
                <a:latin typeface="Roboto" pitchFamily="2" charset="0"/>
                <a:ea typeface="Times New Roman" panose="02020603050405020304" pitchFamily="18" charset="0"/>
                <a:cs typeface="Times New Roman" panose="02020603050405020304" pitchFamily="18" charset="0"/>
              </a:rPr>
              <a:t>! Like Ezra we should make every effort to handle it accurately and live it out assiduously (with perseverance and care)! If you are a leader (and most of us are leaders in some sphere of influence) remember that a good leader is one who...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8000"/>
                </a:solidFill>
                <a:latin typeface="Roboto" pitchFamily="2" charset="0"/>
                <a:ea typeface="Times New Roman" panose="02020603050405020304" pitchFamily="18" charset="0"/>
                <a:cs typeface="Times New Roman" panose="02020603050405020304" pitchFamily="18" charset="0"/>
              </a:rPr>
              <a:t>Knows the way,</a:t>
            </a:r>
            <a:br>
              <a:rPr lang="en-US" sz="2000" b="1" dirty="0">
                <a:solidFill>
                  <a:srgbClr val="008000"/>
                </a:solidFill>
                <a:latin typeface="Roboto" pitchFamily="2" charset="0"/>
                <a:ea typeface="Times New Roman" panose="02020603050405020304" pitchFamily="18" charset="0"/>
                <a:cs typeface="Times New Roman" panose="02020603050405020304" pitchFamily="18" charset="0"/>
              </a:rPr>
            </a:br>
            <a:r>
              <a:rPr lang="en-US" sz="2000" b="1" dirty="0">
                <a:solidFill>
                  <a:srgbClr val="008000"/>
                </a:solidFill>
                <a:latin typeface="Roboto" pitchFamily="2" charset="0"/>
                <a:ea typeface="Times New Roman" panose="02020603050405020304" pitchFamily="18" charset="0"/>
                <a:cs typeface="Times New Roman" panose="02020603050405020304" pitchFamily="18" charset="0"/>
              </a:rPr>
              <a:t>Goes the way,</a:t>
            </a:r>
            <a:br>
              <a:rPr lang="en-US" sz="1200" dirty="0">
                <a:solidFill>
                  <a:srgbClr val="3F3F3F"/>
                </a:solidFill>
                <a:latin typeface="Roboto" pitchFamily="2" charset="0"/>
                <a:ea typeface="Times New Roman" panose="02020603050405020304" pitchFamily="18" charset="0"/>
                <a:cs typeface="Times New Roman" panose="02020603050405020304" pitchFamily="18" charset="0"/>
              </a:rPr>
            </a:br>
            <a:r>
              <a:rPr lang="en-US" sz="1200" b="1" dirty="0">
                <a:solidFill>
                  <a:srgbClr val="008000"/>
                </a:solidFill>
                <a:latin typeface="Roboto" pitchFamily="2" charset="0"/>
                <a:ea typeface="Times New Roman" panose="02020603050405020304" pitchFamily="18" charset="0"/>
                <a:cs typeface="Times New Roman" panose="02020603050405020304" pitchFamily="18" charset="0"/>
              </a:rPr>
              <a:t>and</a:t>
            </a:r>
            <a:br>
              <a:rPr lang="en-US" sz="1200" b="1" dirty="0">
                <a:solidFill>
                  <a:srgbClr val="3F3F3F"/>
                </a:solidFill>
                <a:latin typeface="Roboto" pitchFamily="2" charset="0"/>
                <a:ea typeface="Times New Roman" panose="02020603050405020304" pitchFamily="18" charset="0"/>
                <a:cs typeface="Times New Roman" panose="02020603050405020304" pitchFamily="18" charset="0"/>
              </a:rPr>
            </a:br>
            <a:r>
              <a:rPr lang="en-US" sz="2000" b="1" dirty="0">
                <a:solidFill>
                  <a:srgbClr val="008000"/>
                </a:solidFill>
                <a:latin typeface="Roboto" pitchFamily="2" charset="0"/>
                <a:ea typeface="Times New Roman" panose="02020603050405020304" pitchFamily="18" charset="0"/>
                <a:cs typeface="Times New Roman" panose="02020603050405020304" pitchFamily="18" charset="0"/>
              </a:rPr>
              <a:t>Shows the way.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AD556044-195E-4C13-85F6-28BDD052AE2E}"/>
              </a:ext>
            </a:extLst>
          </p:cNvPr>
          <p:cNvSpPr/>
          <p:nvPr/>
        </p:nvSpPr>
        <p:spPr>
          <a:xfrm>
            <a:off x="317499" y="608728"/>
            <a:ext cx="11452225" cy="710003"/>
          </a:xfrm>
          <a:prstGeom prst="rect">
            <a:avLst/>
          </a:prstGeom>
        </p:spPr>
        <p:txBody>
          <a:bodyPr wrap="square">
            <a:spAutoFit/>
          </a:bodyPr>
          <a:lstStyle/>
          <a:p>
            <a:pPr algn="just">
              <a:lnSpc>
                <a:spcPct val="115000"/>
              </a:lnSpc>
              <a:spcBef>
                <a:spcPts val="600"/>
              </a:spcBef>
            </a:pPr>
            <a:r>
              <a:rPr lang="en-US" b="1" dirty="0">
                <a:solidFill>
                  <a:srgbClr val="3F3F3F"/>
                </a:solidFill>
                <a:latin typeface="Roboto" pitchFamily="2" charset="0"/>
                <a:ea typeface="Times New Roman" panose="02020603050405020304" pitchFamily="18" charset="0"/>
                <a:cs typeface="Times New Roman" panose="02020603050405020304" pitchFamily="18" charset="0"/>
              </a:rPr>
              <a:t>D. L. Moody</a:t>
            </a:r>
            <a:r>
              <a:rPr lang="en-US" dirty="0">
                <a:solidFill>
                  <a:srgbClr val="3F3F3F"/>
                </a:solidFill>
                <a:latin typeface="Roboto" pitchFamily="2" charset="0"/>
                <a:ea typeface="Times New Roman" panose="02020603050405020304" pitchFamily="18" charset="0"/>
                <a:cs typeface="Times New Roman" panose="02020603050405020304" pitchFamily="18" charset="0"/>
              </a:rPr>
              <a:t> quipped that "Our great problem is the problem of trafficking in unlived truth. We try to communicate what we’ve never experienced in our own lives."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7299A83-6A6F-412C-AD99-CB2DCDB7E490}"/>
              </a:ext>
            </a:extLst>
          </p:cNvPr>
          <p:cNvSpPr txBox="1"/>
          <p:nvPr/>
        </p:nvSpPr>
        <p:spPr>
          <a:xfrm>
            <a:off x="11385755" y="276045"/>
            <a:ext cx="501445" cy="369332"/>
          </a:xfrm>
          <a:prstGeom prst="rect">
            <a:avLst/>
          </a:prstGeom>
          <a:noFill/>
        </p:spPr>
        <p:txBody>
          <a:bodyPr wrap="square" rtlCol="0">
            <a:spAutoFit/>
          </a:bodyPr>
          <a:lstStyle/>
          <a:p>
            <a:r>
              <a:rPr lang="en-US" dirty="0">
                <a:solidFill>
                  <a:srgbClr val="C00000"/>
                </a:solidFill>
              </a:rPr>
              <a:t>4</a:t>
            </a:r>
          </a:p>
        </p:txBody>
      </p:sp>
    </p:spTree>
    <p:extLst>
      <p:ext uri="{BB962C8B-B14F-4D97-AF65-F5344CB8AC3E}">
        <p14:creationId xmlns:p14="http://schemas.microsoft.com/office/powerpoint/2010/main" val="4103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7108" name="Group 4">
            <a:extLst>
              <a:ext uri="{FF2B5EF4-FFF2-40B4-BE49-F238E27FC236}">
                <a16:creationId xmlns:a16="http://schemas.microsoft.com/office/drawing/2014/main" id="{BFCE0B83-EBAE-4D27-963F-E4AC95B310DC}"/>
              </a:ext>
            </a:extLst>
          </p:cNvPr>
          <p:cNvGraphicFramePr>
            <a:graphicFrameLocks noGrp="1"/>
          </p:cNvGraphicFramePr>
          <p:nvPr>
            <p:extLst>
              <p:ext uri="{D42A27DB-BD31-4B8C-83A1-F6EECF244321}">
                <p14:modId xmlns:p14="http://schemas.microsoft.com/office/powerpoint/2010/main" val="3458253942"/>
              </p:ext>
            </p:extLst>
          </p:nvPr>
        </p:nvGraphicFramePr>
        <p:xfrm>
          <a:off x="1160205" y="1048733"/>
          <a:ext cx="9871587" cy="1007806"/>
        </p:xfrm>
        <a:graphic>
          <a:graphicData uri="http://schemas.openxmlformats.org/drawingml/2006/table">
            <a:tbl>
              <a:tblPr/>
              <a:tblGrid>
                <a:gridCol w="3608717">
                  <a:extLst>
                    <a:ext uri="{9D8B030D-6E8A-4147-A177-3AD203B41FA5}">
                      <a16:colId xmlns:a16="http://schemas.microsoft.com/office/drawing/2014/main" val="3311844211"/>
                    </a:ext>
                  </a:extLst>
                </a:gridCol>
                <a:gridCol w="1843162">
                  <a:extLst>
                    <a:ext uri="{9D8B030D-6E8A-4147-A177-3AD203B41FA5}">
                      <a16:colId xmlns:a16="http://schemas.microsoft.com/office/drawing/2014/main" val="1366939012"/>
                    </a:ext>
                  </a:extLst>
                </a:gridCol>
                <a:gridCol w="4419708">
                  <a:extLst>
                    <a:ext uri="{9D8B030D-6E8A-4147-A177-3AD203B41FA5}">
                      <a16:colId xmlns:a16="http://schemas.microsoft.com/office/drawing/2014/main" val="423737185"/>
                    </a:ext>
                  </a:extLst>
                </a:gridCol>
              </a:tblGrid>
              <a:tr h="100780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cap="none" normalizeH="0" baseline="0" dirty="0">
                          <a:ln>
                            <a:noFill/>
                          </a:ln>
                          <a:solidFill>
                            <a:schemeClr val="tx1"/>
                          </a:solidFill>
                          <a:effectLst/>
                          <a:latin typeface="Arial" panose="020B0604020202020204" pitchFamily="34" charset="0"/>
                          <a:cs typeface="Times New Roman" panose="02020603050405020304" pitchFamily="18" charset="0"/>
                        </a:rPr>
                        <a:t>What it Says</a:t>
                      </a:r>
                      <a:endParaRPr kumimoji="0" lang="en-US" alt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Arial" panose="020B0604020202020204" pitchFamily="34" charset="0"/>
                          <a:cs typeface="Times New Roman" panose="02020603050405020304" pitchFamily="18" charset="0"/>
                          <a:hlinkClick r:id="rId3" action="ppaction://hlinkfile"/>
                        </a:rPr>
                        <a:t>Cross</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hlinkClick r:id="rId3" action="ppaction://hlinkfile"/>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Arial" panose="020B0604020202020204" pitchFamily="34" charset="0"/>
                          <a:cs typeface="Times New Roman" panose="02020603050405020304" pitchFamily="18" charset="0"/>
                          <a:hlinkClick r:id="rId3" action="ppaction://hlinkfile"/>
                        </a:rPr>
                        <a:t>References</a:t>
                      </a:r>
                      <a:endParaRPr kumimoji="0" lang="en-US" alt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cap="none" normalizeH="0" baseline="0" dirty="0">
                          <a:ln>
                            <a:noFill/>
                          </a:ln>
                          <a:solidFill>
                            <a:schemeClr val="tx1"/>
                          </a:solidFill>
                          <a:effectLst/>
                          <a:latin typeface="Arial" panose="020B0604020202020204" pitchFamily="34" charset="0"/>
                          <a:cs typeface="Times New Roman" panose="02020603050405020304" pitchFamily="18" charset="0"/>
                        </a:rPr>
                        <a:t>What It Means</a:t>
                      </a:r>
                      <a:endParaRPr kumimoji="0" lang="en-US" alt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0354976"/>
                  </a:ext>
                </a:extLst>
              </a:tr>
            </a:tbl>
          </a:graphicData>
        </a:graphic>
      </p:graphicFrame>
      <p:graphicFrame>
        <p:nvGraphicFramePr>
          <p:cNvPr id="47140" name="Group 36">
            <a:extLst>
              <a:ext uri="{FF2B5EF4-FFF2-40B4-BE49-F238E27FC236}">
                <a16:creationId xmlns:a16="http://schemas.microsoft.com/office/drawing/2014/main" id="{B11778F8-7A18-4479-82F5-7E0266B1055F}"/>
              </a:ext>
            </a:extLst>
          </p:cNvPr>
          <p:cNvGraphicFramePr>
            <a:graphicFrameLocks noGrp="1"/>
          </p:cNvGraphicFramePr>
          <p:nvPr>
            <p:extLst>
              <p:ext uri="{D42A27DB-BD31-4B8C-83A1-F6EECF244321}">
                <p14:modId xmlns:p14="http://schemas.microsoft.com/office/powerpoint/2010/main" val="4031238475"/>
              </p:ext>
            </p:extLst>
          </p:nvPr>
        </p:nvGraphicFramePr>
        <p:xfrm>
          <a:off x="1160206" y="2118242"/>
          <a:ext cx="9871587" cy="4230329"/>
        </p:xfrm>
        <a:graphic>
          <a:graphicData uri="http://schemas.openxmlformats.org/drawingml/2006/table">
            <a:tbl>
              <a:tblPr/>
              <a:tblGrid>
                <a:gridCol w="3608904">
                  <a:extLst>
                    <a:ext uri="{9D8B030D-6E8A-4147-A177-3AD203B41FA5}">
                      <a16:colId xmlns:a16="http://schemas.microsoft.com/office/drawing/2014/main" val="2042915974"/>
                    </a:ext>
                  </a:extLst>
                </a:gridCol>
                <a:gridCol w="1843013">
                  <a:extLst>
                    <a:ext uri="{9D8B030D-6E8A-4147-A177-3AD203B41FA5}">
                      <a16:colId xmlns:a16="http://schemas.microsoft.com/office/drawing/2014/main" val="1757445959"/>
                    </a:ext>
                  </a:extLst>
                </a:gridCol>
                <a:gridCol w="4419670">
                  <a:extLst>
                    <a:ext uri="{9D8B030D-6E8A-4147-A177-3AD203B41FA5}">
                      <a16:colId xmlns:a16="http://schemas.microsoft.com/office/drawing/2014/main" val="283167157"/>
                    </a:ext>
                  </a:extLst>
                </a:gridCol>
              </a:tblGrid>
              <a:tr h="423032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Georgia" panose="02040502050405020303" pitchFamily="18" charset="0"/>
                        </a:rPr>
                        <a:t>(Act 1:7)</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Georgia" panose="02040502050405020303" pitchFamily="18" charset="0"/>
                        </a:rPr>
                        <a:t>  He answered them, </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Georgia" panose="02040502050405020303" pitchFamily="18" charset="0"/>
                        </a:rPr>
                        <a:t>"It is not for you to know what times or periods the Father has set by his own authority.</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Act_17:26</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Deu_29:29</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Dan_2:21</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Mat_24:36</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Mar_13:32</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Luk_21:24</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Eph_1:10</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1Th_5:1-2</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1Ti_6:15</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2Ti_3:1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Georgia" panose="02040502050405020303" pitchFamily="18" charset="0"/>
                        </a:rPr>
                        <a:t>Principle:</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Georgia" panose="02040502050405020303" pitchFamily="18" charset="0"/>
                        </a:rPr>
                        <a:t> Some knowledge belongs only to God.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7564222"/>
                  </a:ext>
                </a:extLst>
              </a:tr>
            </a:tbl>
          </a:graphicData>
        </a:graphic>
      </p:graphicFrame>
      <p:sp>
        <p:nvSpPr>
          <p:cNvPr id="2" name="Double Wave 1">
            <a:extLst>
              <a:ext uri="{FF2B5EF4-FFF2-40B4-BE49-F238E27FC236}">
                <a16:creationId xmlns:a16="http://schemas.microsoft.com/office/drawing/2014/main" id="{5A878ECF-FD55-4741-8ECE-FC6501D11C05}"/>
              </a:ext>
            </a:extLst>
          </p:cNvPr>
          <p:cNvSpPr/>
          <p:nvPr/>
        </p:nvSpPr>
        <p:spPr>
          <a:xfrm>
            <a:off x="4705564" y="287676"/>
            <a:ext cx="2547991" cy="575353"/>
          </a:xfrm>
          <a:prstGeom prst="double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Example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7108" name="Group 4">
            <a:extLst>
              <a:ext uri="{FF2B5EF4-FFF2-40B4-BE49-F238E27FC236}">
                <a16:creationId xmlns:a16="http://schemas.microsoft.com/office/drawing/2014/main" id="{BFCE0B83-EBAE-4D27-963F-E4AC95B310DC}"/>
              </a:ext>
            </a:extLst>
          </p:cNvPr>
          <p:cNvGraphicFramePr>
            <a:graphicFrameLocks noGrp="1"/>
          </p:cNvGraphicFramePr>
          <p:nvPr/>
        </p:nvGraphicFramePr>
        <p:xfrm>
          <a:off x="1160205" y="1048733"/>
          <a:ext cx="9871587" cy="1007806"/>
        </p:xfrm>
        <a:graphic>
          <a:graphicData uri="http://schemas.openxmlformats.org/drawingml/2006/table">
            <a:tbl>
              <a:tblPr/>
              <a:tblGrid>
                <a:gridCol w="3608717">
                  <a:extLst>
                    <a:ext uri="{9D8B030D-6E8A-4147-A177-3AD203B41FA5}">
                      <a16:colId xmlns:a16="http://schemas.microsoft.com/office/drawing/2014/main" val="3311844211"/>
                    </a:ext>
                  </a:extLst>
                </a:gridCol>
                <a:gridCol w="1843162">
                  <a:extLst>
                    <a:ext uri="{9D8B030D-6E8A-4147-A177-3AD203B41FA5}">
                      <a16:colId xmlns:a16="http://schemas.microsoft.com/office/drawing/2014/main" val="1366939012"/>
                    </a:ext>
                  </a:extLst>
                </a:gridCol>
                <a:gridCol w="4419708">
                  <a:extLst>
                    <a:ext uri="{9D8B030D-6E8A-4147-A177-3AD203B41FA5}">
                      <a16:colId xmlns:a16="http://schemas.microsoft.com/office/drawing/2014/main" val="423737185"/>
                    </a:ext>
                  </a:extLst>
                </a:gridCol>
              </a:tblGrid>
              <a:tr h="100780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cap="none" normalizeH="0" baseline="0" dirty="0">
                          <a:ln>
                            <a:noFill/>
                          </a:ln>
                          <a:solidFill>
                            <a:schemeClr val="tx1"/>
                          </a:solidFill>
                          <a:effectLst/>
                          <a:latin typeface="Arial" panose="020B0604020202020204" pitchFamily="34" charset="0"/>
                          <a:cs typeface="Times New Roman" panose="02020603050405020304" pitchFamily="18" charset="0"/>
                        </a:rPr>
                        <a:t>What it Says</a:t>
                      </a:r>
                      <a:endParaRPr kumimoji="0" lang="en-US" alt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Arial" panose="020B0604020202020204" pitchFamily="34" charset="0"/>
                          <a:cs typeface="Times New Roman" panose="02020603050405020304" pitchFamily="18" charset="0"/>
                          <a:hlinkClick r:id="rId3" action="ppaction://hlinkfile"/>
                        </a:rPr>
                        <a:t>Cross</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hlinkClick r:id="rId3" action="ppaction://hlinkfile"/>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Arial" panose="020B0604020202020204" pitchFamily="34" charset="0"/>
                          <a:cs typeface="Times New Roman" panose="02020603050405020304" pitchFamily="18" charset="0"/>
                          <a:hlinkClick r:id="rId3" action="ppaction://hlinkfile"/>
                        </a:rPr>
                        <a:t>References</a:t>
                      </a:r>
                      <a:endParaRPr kumimoji="0" lang="en-US" alt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cap="none" normalizeH="0" baseline="0" dirty="0">
                          <a:ln>
                            <a:noFill/>
                          </a:ln>
                          <a:solidFill>
                            <a:schemeClr val="tx1"/>
                          </a:solidFill>
                          <a:effectLst/>
                          <a:latin typeface="Arial" panose="020B0604020202020204" pitchFamily="34" charset="0"/>
                          <a:cs typeface="Times New Roman" panose="02020603050405020304" pitchFamily="18" charset="0"/>
                        </a:rPr>
                        <a:t>What It Means</a:t>
                      </a:r>
                      <a:endParaRPr kumimoji="0" lang="en-US" alt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0354976"/>
                  </a:ext>
                </a:extLst>
              </a:tr>
            </a:tbl>
          </a:graphicData>
        </a:graphic>
      </p:graphicFrame>
      <p:graphicFrame>
        <p:nvGraphicFramePr>
          <p:cNvPr id="47140" name="Group 36">
            <a:extLst>
              <a:ext uri="{FF2B5EF4-FFF2-40B4-BE49-F238E27FC236}">
                <a16:creationId xmlns:a16="http://schemas.microsoft.com/office/drawing/2014/main" id="{B11778F8-7A18-4479-82F5-7E0266B1055F}"/>
              </a:ext>
            </a:extLst>
          </p:cNvPr>
          <p:cNvGraphicFramePr>
            <a:graphicFrameLocks noGrp="1"/>
          </p:cNvGraphicFramePr>
          <p:nvPr/>
        </p:nvGraphicFramePr>
        <p:xfrm>
          <a:off x="1160206" y="2118242"/>
          <a:ext cx="9871587" cy="4230329"/>
        </p:xfrm>
        <a:graphic>
          <a:graphicData uri="http://schemas.openxmlformats.org/drawingml/2006/table">
            <a:tbl>
              <a:tblPr/>
              <a:tblGrid>
                <a:gridCol w="3608904">
                  <a:extLst>
                    <a:ext uri="{9D8B030D-6E8A-4147-A177-3AD203B41FA5}">
                      <a16:colId xmlns:a16="http://schemas.microsoft.com/office/drawing/2014/main" val="2042915974"/>
                    </a:ext>
                  </a:extLst>
                </a:gridCol>
                <a:gridCol w="1843013">
                  <a:extLst>
                    <a:ext uri="{9D8B030D-6E8A-4147-A177-3AD203B41FA5}">
                      <a16:colId xmlns:a16="http://schemas.microsoft.com/office/drawing/2014/main" val="1757445959"/>
                    </a:ext>
                  </a:extLst>
                </a:gridCol>
                <a:gridCol w="4419670">
                  <a:extLst>
                    <a:ext uri="{9D8B030D-6E8A-4147-A177-3AD203B41FA5}">
                      <a16:colId xmlns:a16="http://schemas.microsoft.com/office/drawing/2014/main" val="283167157"/>
                    </a:ext>
                  </a:extLst>
                </a:gridCol>
              </a:tblGrid>
              <a:tr h="423032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Georgia" panose="02040502050405020303" pitchFamily="18" charset="0"/>
                        </a:rPr>
                        <a:t>(Act 1:7)</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Georgia" panose="02040502050405020303" pitchFamily="18" charset="0"/>
                        </a:rPr>
                        <a:t>  He answered them, </a:t>
                      </a:r>
                      <a:r>
                        <a:rPr kumimoji="0" lang="en-US" altLang="en-US"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Georgia" panose="02040502050405020303" pitchFamily="18" charset="0"/>
                        </a:rPr>
                        <a:t>"It is not for you to know what times or periods the Father has set by his own authority.</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Act_17:26</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Deu_29:29</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Dan_2:21</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Mat_24:36</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Mar_13:32</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Luk_21:24</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Eph_1:10</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1Th_5:1-2</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1Ti_6:15</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2Ti_3:1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Georgia" panose="02040502050405020303" pitchFamily="18" charset="0"/>
                        </a:rPr>
                        <a:t>Principle:</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Georgia" panose="02040502050405020303" pitchFamily="18" charset="0"/>
                        </a:rPr>
                        <a:t> Some knowledge belongs only to God.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Georgia" panose="02040502050405020303"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Georgia" panose="02040502050405020303" pitchFamily="18" charset="0"/>
                        </a:rPr>
                        <a:t>Personal Application: </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Georgia" panose="02040502050405020303" pitchFamily="18" charset="0"/>
                        </a:rPr>
                        <a:t>I will cease speculating about the meaning of something God’s Word is silent about, trusting God, who in His sovereignty knows when or if to reveal it.</a:t>
                      </a:r>
                      <a:endParaRPr kumimoji="0" lang="en-US" altLang="en-US" sz="2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7564222"/>
                  </a:ext>
                </a:extLst>
              </a:tr>
            </a:tbl>
          </a:graphicData>
        </a:graphic>
      </p:graphicFrame>
      <p:sp>
        <p:nvSpPr>
          <p:cNvPr id="2" name="Double Wave 1">
            <a:extLst>
              <a:ext uri="{FF2B5EF4-FFF2-40B4-BE49-F238E27FC236}">
                <a16:creationId xmlns:a16="http://schemas.microsoft.com/office/drawing/2014/main" id="{5A878ECF-FD55-4741-8ECE-FC6501D11C05}"/>
              </a:ext>
            </a:extLst>
          </p:cNvPr>
          <p:cNvSpPr/>
          <p:nvPr/>
        </p:nvSpPr>
        <p:spPr>
          <a:xfrm>
            <a:off x="4705564" y="287676"/>
            <a:ext cx="2547991" cy="575353"/>
          </a:xfrm>
          <a:prstGeom prst="double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Example</a:t>
            </a:r>
          </a:p>
        </p:txBody>
      </p:sp>
    </p:spTree>
    <p:extLst>
      <p:ext uri="{BB962C8B-B14F-4D97-AF65-F5344CB8AC3E}">
        <p14:creationId xmlns:p14="http://schemas.microsoft.com/office/powerpoint/2010/main" val="2038525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9DF394-311D-4096-B85C-21C81534CC61}"/>
              </a:ext>
            </a:extLst>
          </p:cNvPr>
          <p:cNvSpPr txBox="1"/>
          <p:nvPr/>
        </p:nvSpPr>
        <p:spPr>
          <a:xfrm>
            <a:off x="2201197" y="216586"/>
            <a:ext cx="8342978" cy="1384995"/>
          </a:xfrm>
          <a:prstGeom prst="rect">
            <a:avLst/>
          </a:prstGeom>
          <a:solidFill>
            <a:srgbClr val="C00000"/>
          </a:solid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a:ln>
                  <a:noFill/>
                </a:ln>
                <a:solidFill>
                  <a:srgbClr val="FFFFFF"/>
                </a:solidFill>
                <a:effectLst/>
                <a:uLnTx/>
                <a:uFillTx/>
                <a:latin typeface="Plantagenet Cherokee"/>
                <a:ea typeface="+mn-ea"/>
                <a:cs typeface="Arial"/>
              </a:rPr>
              <a:t>Individual reflection,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a:ln>
                  <a:noFill/>
                </a:ln>
                <a:solidFill>
                  <a:srgbClr val="FFFFFF"/>
                </a:solidFill>
                <a:effectLst/>
                <a:uLnTx/>
                <a:uFillTx/>
                <a:latin typeface="Plantagenet Cherokee"/>
                <a:ea typeface="+mn-ea"/>
                <a:cs typeface="Arial"/>
              </a:rPr>
              <a:t>then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a:ln>
                  <a:noFill/>
                </a:ln>
                <a:solidFill>
                  <a:srgbClr val="FFFFFF"/>
                </a:solidFill>
                <a:effectLst/>
                <a:uLnTx/>
                <a:uFillTx/>
                <a:latin typeface="Plantagenet Cherokee"/>
                <a:ea typeface="+mn-ea"/>
                <a:cs typeface="Arial"/>
              </a:rPr>
              <a:t>Open discussion</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Arial"/>
            </a:endParaRPr>
          </a:p>
        </p:txBody>
      </p:sp>
      <p:pic>
        <p:nvPicPr>
          <p:cNvPr id="48132" name="Picture 2">
            <a:extLst>
              <a:ext uri="{FF2B5EF4-FFF2-40B4-BE49-F238E27FC236}">
                <a16:creationId xmlns:a16="http://schemas.microsoft.com/office/drawing/2014/main" id="{49425F24-7434-4290-9AA0-13DA20887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50" y="2765618"/>
            <a:ext cx="3024949" cy="246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DC35C14-FC5E-4491-97E7-DBB7F1DC2AE6}"/>
              </a:ext>
            </a:extLst>
          </p:cNvPr>
          <p:cNvSpPr txBox="1"/>
          <p:nvPr/>
        </p:nvSpPr>
        <p:spPr>
          <a:xfrm>
            <a:off x="3293850" y="1735990"/>
            <a:ext cx="6450012" cy="50800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900"/>
              </a:spcAft>
              <a:buClrTx/>
              <a:buSzTx/>
              <a:buFontTx/>
              <a:buNone/>
              <a:tabLst/>
              <a:defRPr/>
            </a:pPr>
            <a:r>
              <a:rPr lang="en-US" sz="2700" b="1" dirty="0">
                <a:solidFill>
                  <a:prstClr val="black"/>
                </a:solidFill>
                <a:latin typeface="Calibri" panose="020F0502020204030204"/>
                <a:cs typeface="Arial"/>
              </a:rPr>
              <a:t>EXERCISE</a:t>
            </a:r>
            <a:r>
              <a:rPr kumimoji="0" lang="en-US" sz="2700" b="1" i="0" u="none" strike="noStrike" kern="1200" cap="none" spc="0" normalizeH="0" baseline="0" noProof="0" dirty="0">
                <a:ln>
                  <a:noFill/>
                </a:ln>
                <a:solidFill>
                  <a:prstClr val="black"/>
                </a:solidFill>
                <a:effectLst/>
                <a:uLnTx/>
                <a:uFillTx/>
                <a:latin typeface="Calibri" panose="020F0502020204030204"/>
                <a:ea typeface="+mn-ea"/>
                <a:cs typeface="Arial"/>
              </a:rPr>
              <a:t>:</a:t>
            </a:r>
          </a:p>
        </p:txBody>
      </p:sp>
      <p:sp>
        <p:nvSpPr>
          <p:cNvPr id="4" name="TextBox 3">
            <a:extLst>
              <a:ext uri="{FF2B5EF4-FFF2-40B4-BE49-F238E27FC236}">
                <a16:creationId xmlns:a16="http://schemas.microsoft.com/office/drawing/2014/main" id="{984C1C54-57D4-4C89-A291-CF0BDE12A7F7}"/>
              </a:ext>
            </a:extLst>
          </p:cNvPr>
          <p:cNvSpPr txBox="1"/>
          <p:nvPr/>
        </p:nvSpPr>
        <p:spPr>
          <a:xfrm>
            <a:off x="3357349" y="2399889"/>
            <a:ext cx="8438895" cy="2308324"/>
          </a:xfrm>
          <a:prstGeom prst="rect">
            <a:avLst/>
          </a:prstGeom>
          <a:noFill/>
        </p:spPr>
        <p:txBody>
          <a:bodyPr wrap="square">
            <a:spAutoFit/>
          </a:bodyPr>
          <a:lstStyle/>
          <a:p>
            <a:pPr lvl="0" defTabSz="685800">
              <a:spcAft>
                <a:spcPts val="600"/>
              </a:spcAft>
              <a:defRPr/>
            </a:pPr>
            <a:r>
              <a:rPr kumimoji="0" lang="en-US" sz="4800" b="0" i="0" u="none" strike="noStrike" kern="1200" cap="none" spc="0" normalizeH="0" baseline="0" noProof="0" dirty="0">
                <a:ln>
                  <a:noFill/>
                </a:ln>
                <a:solidFill>
                  <a:srgbClr val="000000"/>
                </a:solidFill>
                <a:effectLst/>
                <a:uLnTx/>
                <a:uFillTx/>
                <a:latin typeface="Calibri" panose="020F0502020204030204"/>
                <a:ea typeface="+mn-ea"/>
                <a:cs typeface="Arial"/>
              </a:rPr>
              <a:t>Find a spiritual principle in Titus in which you can find a personal application. </a:t>
            </a:r>
            <a:endParaRPr lang="en-US" sz="4800" dirty="0">
              <a:solidFill>
                <a:srgbClr val="000000"/>
              </a:solidFill>
              <a:latin typeface="Calibri" panose="020F0502020204030204"/>
              <a:cs typeface="Arial"/>
            </a:endParaRPr>
          </a:p>
        </p:txBody>
      </p:sp>
      <p:pic>
        <p:nvPicPr>
          <p:cNvPr id="48130" name="Picture 7">
            <a:extLst>
              <a:ext uri="{FF2B5EF4-FFF2-40B4-BE49-F238E27FC236}">
                <a16:creationId xmlns:a16="http://schemas.microsoft.com/office/drawing/2014/main" id="{EF11E244-C6CF-4610-B15F-B5E6FD98F0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9958" y="158933"/>
            <a:ext cx="2046287" cy="158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A88343-5931-4F93-85E1-4BB112736AAF}"/>
              </a:ext>
            </a:extLst>
          </p:cNvPr>
          <p:cNvSpPr txBox="1"/>
          <p:nvPr/>
        </p:nvSpPr>
        <p:spPr>
          <a:xfrm>
            <a:off x="689432" y="638384"/>
            <a:ext cx="7770376" cy="1938351"/>
          </a:xfrm>
          <a:prstGeom prst="rect">
            <a:avLst/>
          </a:prstGeom>
          <a:noFill/>
        </p:spPr>
        <p:txBody>
          <a:bodyPr wrap="square" rtlCol="0">
            <a:spAutoFit/>
          </a:bodyPr>
          <a:lstStyle/>
          <a:p>
            <a:r>
              <a:rPr lang="en-US" sz="5998" b="1" dirty="0"/>
              <a:t>Partner Discussions</a:t>
            </a:r>
          </a:p>
        </p:txBody>
      </p:sp>
      <p:sp>
        <p:nvSpPr>
          <p:cNvPr id="2" name="TextBox 1">
            <a:extLst>
              <a:ext uri="{FF2B5EF4-FFF2-40B4-BE49-F238E27FC236}">
                <a16:creationId xmlns:a16="http://schemas.microsoft.com/office/drawing/2014/main" id="{FFA41CC9-892B-44C6-B827-0E7DB00972C5}"/>
              </a:ext>
            </a:extLst>
          </p:cNvPr>
          <p:cNvSpPr txBox="1"/>
          <p:nvPr/>
        </p:nvSpPr>
        <p:spPr>
          <a:xfrm>
            <a:off x="689432" y="3091365"/>
            <a:ext cx="9470481" cy="2862322"/>
          </a:xfrm>
          <a:prstGeom prst="rect">
            <a:avLst/>
          </a:prstGeom>
          <a:noFill/>
        </p:spPr>
        <p:txBody>
          <a:bodyPr wrap="square" rtlCol="0">
            <a:spAutoFit/>
          </a:bodyPr>
          <a:lstStyle/>
          <a:p>
            <a:r>
              <a:rPr lang="en-US" sz="3600" dirty="0"/>
              <a:t>Share the application God has put on your heart with your partner and ask for his prayers for growth in this/these area(s) of your life. </a:t>
            </a:r>
          </a:p>
          <a:p>
            <a:pPr lvl="0"/>
            <a:endParaRPr lang="en-US" sz="3600" dirty="0">
              <a:solidFill>
                <a:prstClr val="black"/>
              </a:solidFill>
            </a:endParaRPr>
          </a:p>
        </p:txBody>
      </p:sp>
      <p:pic>
        <p:nvPicPr>
          <p:cNvPr id="6" name="Picture 5">
            <a:extLst>
              <a:ext uri="{FF2B5EF4-FFF2-40B4-BE49-F238E27FC236}">
                <a16:creationId xmlns:a16="http://schemas.microsoft.com/office/drawing/2014/main" id="{300F1E46-9B43-4866-AF22-37E742DF73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26726" y="253895"/>
            <a:ext cx="2575842" cy="2575842"/>
          </a:xfrm>
          <a:prstGeom prst="rect">
            <a:avLst/>
          </a:prstGeom>
        </p:spPr>
      </p:pic>
    </p:spTree>
    <p:extLst>
      <p:ext uri="{BB962C8B-B14F-4D97-AF65-F5344CB8AC3E}">
        <p14:creationId xmlns:p14="http://schemas.microsoft.com/office/powerpoint/2010/main" val="85174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021C-F5B6-45AF-8287-991A4245F95A}"/>
              </a:ext>
            </a:extLst>
          </p:cNvPr>
          <p:cNvSpPr>
            <a:spLocks noGrp="1"/>
          </p:cNvSpPr>
          <p:nvPr>
            <p:ph type="title"/>
          </p:nvPr>
        </p:nvSpPr>
        <p:spPr>
          <a:xfrm>
            <a:off x="755651" y="474453"/>
            <a:ext cx="9302749" cy="714585"/>
          </a:xfrm>
          <a:solidFill>
            <a:schemeClr val="accent2"/>
          </a:solidFill>
        </p:spPr>
        <p:txBody>
          <a:bodyPr>
            <a:normAutofit/>
          </a:bodyPr>
          <a:lstStyle/>
          <a:p>
            <a:pPr>
              <a:defRPr/>
            </a:pPr>
            <a:r>
              <a:rPr lang="en-US" dirty="0">
                <a:solidFill>
                  <a:schemeClr val="bg1"/>
                </a:solidFill>
              </a:rPr>
              <a:t>Men’s Bible Study</a:t>
            </a:r>
          </a:p>
        </p:txBody>
      </p:sp>
      <p:sp>
        <p:nvSpPr>
          <p:cNvPr id="3" name="Content Placeholder 2">
            <a:extLst>
              <a:ext uri="{FF2B5EF4-FFF2-40B4-BE49-F238E27FC236}">
                <a16:creationId xmlns:a16="http://schemas.microsoft.com/office/drawing/2014/main" id="{6DC2B1CC-2F40-4E35-90F0-12FED424EB45}"/>
              </a:ext>
            </a:extLst>
          </p:cNvPr>
          <p:cNvSpPr>
            <a:spLocks noGrp="1"/>
          </p:cNvSpPr>
          <p:nvPr>
            <p:ph idx="1"/>
          </p:nvPr>
        </p:nvSpPr>
        <p:spPr/>
        <p:txBody>
          <a:bodyPr rtlCol="0">
            <a:normAutofit/>
          </a:bodyPr>
          <a:lstStyle/>
          <a:p>
            <a:pPr marL="0" indent="0" algn="ctr">
              <a:spcAft>
                <a:spcPts val="0"/>
              </a:spcAft>
              <a:buNone/>
              <a:defRPr/>
            </a:pPr>
            <a:endParaRPr lang="en-US" sz="675" i="1" dirty="0">
              <a:solidFill>
                <a:schemeClr val="tx1">
                  <a:lumMod val="50000"/>
                  <a:lumOff val="50000"/>
                </a:schemeClr>
              </a:solidFill>
            </a:endParaRPr>
          </a:p>
          <a:p>
            <a:pPr>
              <a:spcAft>
                <a:spcPts val="0"/>
              </a:spcAft>
              <a:defRPr/>
            </a:pPr>
            <a:endParaRPr lang="en-US" dirty="0">
              <a:solidFill>
                <a:schemeClr val="tx1">
                  <a:lumMod val="50000"/>
                  <a:lumOff val="50000"/>
                </a:schemeClr>
              </a:solidFill>
            </a:endParaRPr>
          </a:p>
        </p:txBody>
      </p:sp>
      <p:sp>
        <p:nvSpPr>
          <p:cNvPr id="7172" name="TextBox 5">
            <a:extLst>
              <a:ext uri="{FF2B5EF4-FFF2-40B4-BE49-F238E27FC236}">
                <a16:creationId xmlns:a16="http://schemas.microsoft.com/office/drawing/2014/main" id="{33347E86-09C2-4393-9E8F-D428C169F07E}"/>
              </a:ext>
            </a:extLst>
          </p:cNvPr>
          <p:cNvSpPr txBox="1">
            <a:spLocks noChangeArrowheads="1"/>
          </p:cNvSpPr>
          <p:nvPr/>
        </p:nvSpPr>
        <p:spPr bwMode="auto">
          <a:xfrm>
            <a:off x="768349" y="6227484"/>
            <a:ext cx="2190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Verdana" panose="020B0604030504040204" pitchFamily="34" charset="0"/>
                <a:cs typeface="Arial" panose="020B0604020202020204" pitchFamily="34" charset="0"/>
              </a:defRPr>
            </a:lvl1pPr>
            <a:lvl2pPr marL="742950" indent="-285750" defTabSz="514350">
              <a:defRPr>
                <a:solidFill>
                  <a:schemeClr val="tx1"/>
                </a:solidFill>
                <a:latin typeface="Verdana" panose="020B0604030504040204" pitchFamily="34" charset="0"/>
                <a:cs typeface="Arial" panose="020B0604020202020204" pitchFamily="34" charset="0"/>
              </a:defRPr>
            </a:lvl2pPr>
            <a:lvl3pPr marL="1143000" indent="-228600" defTabSz="514350">
              <a:defRPr>
                <a:solidFill>
                  <a:schemeClr val="tx1"/>
                </a:solidFill>
                <a:latin typeface="Verdana" panose="020B0604030504040204" pitchFamily="34" charset="0"/>
                <a:cs typeface="Arial" panose="020B0604020202020204" pitchFamily="34" charset="0"/>
              </a:defRPr>
            </a:lvl3pPr>
            <a:lvl4pPr marL="1600200" indent="-228600" defTabSz="514350">
              <a:defRPr>
                <a:solidFill>
                  <a:schemeClr val="tx1"/>
                </a:solidFill>
                <a:latin typeface="Verdana" panose="020B0604030504040204" pitchFamily="34" charset="0"/>
                <a:cs typeface="Arial" panose="020B0604020202020204" pitchFamily="34" charset="0"/>
              </a:defRPr>
            </a:lvl4pPr>
            <a:lvl5pPr marL="2057400" indent="-228600" defTabSz="514350">
              <a:defRPr>
                <a:solidFill>
                  <a:schemeClr val="tx1"/>
                </a:solidFill>
                <a:latin typeface="Verdana" panose="020B0604030504040204" pitchFamily="34" charset="0"/>
                <a:cs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51435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Harlow Solid Italic" panose="04030604020F02020D02" pitchFamily="82" charset="0"/>
                <a:ea typeface="+mn-ea"/>
                <a:cs typeface="Arial" panose="020B0604020202020204" pitchFamily="34" charset="0"/>
              </a:rPr>
              <a:t>Cape Men 4 Christ</a:t>
            </a:r>
          </a:p>
        </p:txBody>
      </p:sp>
      <p:sp>
        <p:nvSpPr>
          <p:cNvPr id="19461" name="TextBox 3">
            <a:extLst>
              <a:ext uri="{FF2B5EF4-FFF2-40B4-BE49-F238E27FC236}">
                <a16:creationId xmlns:a16="http://schemas.microsoft.com/office/drawing/2014/main" id="{BA5C1A84-761A-420C-9542-1C2B2AA0E835}"/>
              </a:ext>
            </a:extLst>
          </p:cNvPr>
          <p:cNvSpPr txBox="1">
            <a:spLocks noChangeArrowheads="1"/>
          </p:cNvSpPr>
          <p:nvPr/>
        </p:nvSpPr>
        <p:spPr bwMode="auto">
          <a:xfrm>
            <a:off x="2873376" y="1781175"/>
            <a:ext cx="6043613" cy="247650"/>
          </a:xfrm>
          <a:prstGeom prst="rect">
            <a:avLst/>
          </a:prstGeom>
          <a:noFill/>
          <a:ln>
            <a:noFill/>
          </a:ln>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51435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013"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endParaRPr>
          </a:p>
        </p:txBody>
      </p:sp>
      <p:pic>
        <p:nvPicPr>
          <p:cNvPr id="7174" name="Picture 4">
            <a:extLst>
              <a:ext uri="{FF2B5EF4-FFF2-40B4-BE49-F238E27FC236}">
                <a16:creationId xmlns:a16="http://schemas.microsoft.com/office/drawing/2014/main" id="{6C701490-E207-4FB6-A05C-A712C91E91D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493" y="2364442"/>
            <a:ext cx="5184769" cy="345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3">
            <a:extLst>
              <a:ext uri="{FF2B5EF4-FFF2-40B4-BE49-F238E27FC236}">
                <a16:creationId xmlns:a16="http://schemas.microsoft.com/office/drawing/2014/main" id="{8DB1E5C9-4B3E-4F92-9F88-2DFDF4B3503B}"/>
              </a:ext>
            </a:extLst>
          </p:cNvPr>
          <p:cNvSpPr txBox="1">
            <a:spLocks noChangeArrowheads="1"/>
          </p:cNvSpPr>
          <p:nvPr/>
        </p:nvSpPr>
        <p:spPr bwMode="auto">
          <a:xfrm>
            <a:off x="6753045" y="2337990"/>
            <a:ext cx="4116238" cy="3785652"/>
          </a:xfrm>
          <a:prstGeom prst="rect">
            <a:avLst/>
          </a:prstGeom>
          <a:noFill/>
          <a:ln>
            <a:noFill/>
          </a:ln>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rgbClr val="208080"/>
                </a:solidFill>
                <a:effectLst/>
                <a:uLnTx/>
                <a:uFillTx/>
                <a:latin typeface="Georgia" panose="02040502050405020303" pitchFamily="18" charset="0"/>
                <a:ea typeface="+mn-ea"/>
                <a:cs typeface="Arial"/>
              </a:rPr>
              <a:t>Mat 18:20  </a:t>
            </a:r>
            <a:r>
              <a:rPr kumimoji="0" lang="en-US" altLang="en-US" sz="3600" b="0" i="0" u="none" strike="noStrike" kern="1200" cap="none" spc="0" normalizeH="0" baseline="0" noProof="0" dirty="0">
                <a:ln>
                  <a:noFill/>
                </a:ln>
                <a:solidFill>
                  <a:srgbClr val="FF0000"/>
                </a:solidFill>
                <a:effectLst/>
                <a:uLnTx/>
                <a:uFillTx/>
                <a:latin typeface="Georgia" panose="02040502050405020303" pitchFamily="18" charset="0"/>
                <a:ea typeface="+mn-ea"/>
                <a:cs typeface="Arial"/>
              </a:rPr>
              <a:t>"For where two or three have gathered together in My name, I am there in their midst."</a:t>
            </a:r>
          </a:p>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endParaRPr>
          </a:p>
        </p:txBody>
      </p:sp>
      <p:sp>
        <p:nvSpPr>
          <p:cNvPr id="19464" name="TextBox 4">
            <a:extLst>
              <a:ext uri="{FF2B5EF4-FFF2-40B4-BE49-F238E27FC236}">
                <a16:creationId xmlns:a16="http://schemas.microsoft.com/office/drawing/2014/main" id="{16EF90D4-A302-4A76-8E73-A9C3488240DE}"/>
              </a:ext>
            </a:extLst>
          </p:cNvPr>
          <p:cNvSpPr txBox="1">
            <a:spLocks noChangeArrowheads="1"/>
          </p:cNvSpPr>
          <p:nvPr/>
        </p:nvSpPr>
        <p:spPr bwMode="auto">
          <a:xfrm>
            <a:off x="768349" y="1633539"/>
            <a:ext cx="9290051" cy="523220"/>
          </a:xfrm>
          <a:prstGeom prst="rect">
            <a:avLst/>
          </a:prstGeom>
          <a:noFill/>
          <a:ln>
            <a:noFill/>
          </a:ln>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God things happen when men come together in His name!</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5D1BD9-F88B-4CEE-910F-6A99A2A5B4D0}"/>
              </a:ext>
            </a:extLst>
          </p:cNvPr>
          <p:cNvSpPr/>
          <p:nvPr/>
        </p:nvSpPr>
        <p:spPr>
          <a:xfrm>
            <a:off x="1054100" y="215900"/>
            <a:ext cx="10325100" cy="6504088"/>
          </a:xfrm>
          <a:prstGeom prst="rect">
            <a:avLst/>
          </a:prstGeom>
        </p:spPr>
        <p:txBody>
          <a:bodyPr wrap="square">
            <a:spAutoFit/>
          </a:bodyPr>
          <a:lstStyle/>
          <a:p>
            <a:pPr>
              <a:lnSpc>
                <a:spcPct val="115000"/>
              </a:lnSpc>
              <a:spcAft>
                <a:spcPts val="1500"/>
              </a:spcAft>
            </a:pPr>
            <a:r>
              <a:rPr lang="en-US" sz="2800" b="1" dirty="0">
                <a:solidFill>
                  <a:srgbClr val="393A3F"/>
                </a:solidFill>
                <a:latin typeface="Open Sans" panose="020B0606030504020204" pitchFamily="34" charset="0"/>
                <a:ea typeface="Times New Roman" panose="02020603050405020304" pitchFamily="18" charset="0"/>
                <a:cs typeface="Times New Roman" panose="02020603050405020304" pitchFamily="18" charset="0"/>
              </a:rPr>
              <a:t>How do I apply this?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500"/>
              </a:spcAft>
            </a:pPr>
            <a:r>
              <a:rPr lang="en-US" dirty="0">
                <a:solidFill>
                  <a:srgbClr val="393A3F"/>
                </a:solidFill>
                <a:latin typeface="Open Sans" panose="020B0606030504020204" pitchFamily="34" charset="0"/>
                <a:ea typeface="Times New Roman" panose="02020603050405020304" pitchFamily="18" charset="0"/>
                <a:cs typeface="Times New Roman" panose="02020603050405020304" pitchFamily="18" charset="0"/>
              </a:rPr>
              <a:t>How seriously do you consider your beliefs about God in the overall scheme of your life? The book of Titus reminds us that our beliefs about God impact every decision we make. Sometimes it is difficult for believers today to see the point of getting all worked up about the person and nature of Christ or the doctrine of the Trinity. However, Paul made clear that a church that teaches and preaches sound doctrine will see results in the lives of its people. Not only will people be saved from their sins, but God’s grace will also motivate them to live out that saving faith with renewed and purified lives.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500"/>
              </a:spcAft>
            </a:pPr>
            <a:r>
              <a:rPr lang="en-US" dirty="0">
                <a:solidFill>
                  <a:srgbClr val="393A3F"/>
                </a:solidFill>
                <a:latin typeface="Open Sans" panose="020B0606030504020204" pitchFamily="34" charset="0"/>
                <a:ea typeface="Times New Roman" panose="02020603050405020304" pitchFamily="18" charset="0"/>
                <a:cs typeface="Times New Roman" panose="02020603050405020304" pitchFamily="18" charset="0"/>
              </a:rPr>
              <a:t>Many churches today focus more on the form of their worship—music styles, lighting, and building designs—than they do on the content of the faith they mean to proclaim. And while the form of a church’s worship is vital to reaching its community for Christ, without a firm base of sound doctrine, the church will lay its foundation in shifting and sinking sand. Make doctrine a priority in your own life, as well as encouraging it in your churches. Nothing is more significant than a solid foundation in Christ. Nothing is more motivational than grace to live a life of good deeds.</a:t>
            </a:r>
          </a:p>
          <a:p>
            <a:pPr algn="r">
              <a:lnSpc>
                <a:spcPct val="115000"/>
              </a:lnSpc>
              <a:spcAft>
                <a:spcPts val="1500"/>
              </a:spcAft>
            </a:pPr>
            <a:r>
              <a:rPr lang="en-US" sz="2000" dirty="0">
                <a:latin typeface="Calibri" panose="020F0502020204030204" pitchFamily="34" charset="0"/>
                <a:ea typeface="Calibri" panose="020F0502020204030204" pitchFamily="34" charset="0"/>
                <a:cs typeface="Times New Roman" panose="02020603050405020304" pitchFamily="18" charset="0"/>
              </a:rPr>
              <a:t>-Chuck Swindoll on Titus</a:t>
            </a:r>
          </a:p>
          <a:p>
            <a:pPr>
              <a:lnSpc>
                <a:spcPct val="115000"/>
              </a:lnSpc>
              <a:spcAft>
                <a:spcPts val="15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961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a:extLst>
              <a:ext uri="{FF2B5EF4-FFF2-40B4-BE49-F238E27FC236}">
                <a16:creationId xmlns:a16="http://schemas.microsoft.com/office/drawing/2014/main" id="{C6271FF7-00CD-4D40-9DCC-8E2A7D364707}"/>
              </a:ext>
            </a:extLst>
          </p:cNvPr>
          <p:cNvSpPr txBox="1">
            <a:spLocks noChangeArrowheads="1"/>
          </p:cNvSpPr>
          <p:nvPr/>
        </p:nvSpPr>
        <p:spPr bwMode="auto">
          <a:xfrm>
            <a:off x="2057400" y="838200"/>
            <a:ext cx="6008298" cy="64633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514350">
              <a:lnSpc>
                <a:spcPct val="100000"/>
              </a:lnSpc>
              <a:spcBef>
                <a:spcPct val="0"/>
              </a:spcBef>
              <a:buNone/>
              <a:defRPr/>
            </a:pPr>
            <a:r>
              <a:rPr lang="en-US" altLang="en-US" sz="3600" dirty="0"/>
              <a:t>Now, mark your calendars….</a:t>
            </a:r>
          </a:p>
        </p:txBody>
      </p:sp>
      <p:pic>
        <p:nvPicPr>
          <p:cNvPr id="49155" name="Picture 5" descr="C:\Users\wkuge\AppData\Local\Microsoft\Windows\INetCache\IE\HL94RVF5\dayplanner_g[1].png">
            <a:extLst>
              <a:ext uri="{FF2B5EF4-FFF2-40B4-BE49-F238E27FC236}">
                <a16:creationId xmlns:a16="http://schemas.microsoft.com/office/drawing/2014/main" id="{18F503B3-E36A-40AB-A63A-91F6A1117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174" y="1743077"/>
            <a:ext cx="3735387" cy="37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1">
            <a:extLst>
              <a:ext uri="{FF2B5EF4-FFF2-40B4-BE49-F238E27FC236}">
                <a16:creationId xmlns:a16="http://schemas.microsoft.com/office/drawing/2014/main" id="{5F7EB422-FCE5-4EBE-990A-5624D4CD1064}"/>
              </a:ext>
            </a:extLst>
          </p:cNvPr>
          <p:cNvSpPr txBox="1">
            <a:spLocks noChangeArrowheads="1"/>
          </p:cNvSpPr>
          <p:nvPr/>
        </p:nvSpPr>
        <p:spPr bwMode="auto">
          <a:xfrm>
            <a:off x="6565331" y="1804123"/>
            <a:ext cx="4377971" cy="120032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50">
              <a:lnSpc>
                <a:spcPct val="100000"/>
              </a:lnSpc>
              <a:spcBef>
                <a:spcPct val="0"/>
              </a:spcBef>
              <a:buNone/>
              <a:defRPr/>
            </a:pPr>
            <a:r>
              <a:rPr lang="en-US" altLang="en-US" sz="3600" b="1" dirty="0">
                <a:latin typeface="Palatino Linotype" panose="02040502050505030304" pitchFamily="18" charset="0"/>
              </a:rPr>
              <a:t>February 27</a:t>
            </a:r>
            <a:r>
              <a:rPr lang="en-US" altLang="en-US" sz="3600" b="1" baseline="30000" dirty="0">
                <a:latin typeface="Palatino Linotype" panose="02040502050505030304" pitchFamily="18" charset="0"/>
              </a:rPr>
              <a:t>th</a:t>
            </a:r>
            <a:r>
              <a:rPr lang="en-US" altLang="en-US" sz="3600" b="1" dirty="0">
                <a:latin typeface="Palatino Linotype" panose="02040502050505030304" pitchFamily="18" charset="0"/>
              </a:rPr>
              <a:t>, 2019</a:t>
            </a:r>
          </a:p>
          <a:p>
            <a:pPr algn="ctr" defTabSz="514350">
              <a:lnSpc>
                <a:spcPct val="100000"/>
              </a:lnSpc>
              <a:spcBef>
                <a:spcPct val="0"/>
              </a:spcBef>
              <a:buNone/>
              <a:defRPr/>
            </a:pPr>
            <a:r>
              <a:rPr lang="en-US" altLang="en-US" sz="3600" b="1" dirty="0">
                <a:latin typeface="Palatino Linotype" panose="02040502050505030304" pitchFamily="18" charset="0"/>
              </a:rPr>
              <a:t>@7pm</a:t>
            </a:r>
          </a:p>
        </p:txBody>
      </p:sp>
      <p:sp>
        <p:nvSpPr>
          <p:cNvPr id="2" name="TextBox 1">
            <a:extLst>
              <a:ext uri="{FF2B5EF4-FFF2-40B4-BE49-F238E27FC236}">
                <a16:creationId xmlns:a16="http://schemas.microsoft.com/office/drawing/2014/main" id="{A07180F5-D8DE-4071-A961-002E902A88A1}"/>
              </a:ext>
            </a:extLst>
          </p:cNvPr>
          <p:cNvSpPr txBox="1"/>
          <p:nvPr/>
        </p:nvSpPr>
        <p:spPr>
          <a:xfrm>
            <a:off x="6124624" y="3853549"/>
            <a:ext cx="4902554" cy="1077218"/>
          </a:xfrm>
          <a:prstGeom prst="rect">
            <a:avLst/>
          </a:prstGeom>
          <a:noFill/>
        </p:spPr>
        <p:txBody>
          <a:bodyPr wrap="square">
            <a:spAutoFit/>
          </a:bodyPr>
          <a:lstStyle/>
          <a:p>
            <a:pPr algn="ctr" defTabSz="685800">
              <a:defRPr/>
            </a:pPr>
            <a:r>
              <a:rPr lang="en-US" sz="3200" b="1" dirty="0">
                <a:latin typeface="Arial Narrow"/>
              </a:rPr>
              <a:t>TITUS:</a:t>
            </a:r>
          </a:p>
          <a:p>
            <a:pPr algn="ctr" defTabSz="685800">
              <a:defRPr/>
            </a:pPr>
            <a:r>
              <a:rPr lang="en-US" sz="3200" b="1" dirty="0">
                <a:latin typeface="Arial Narrow"/>
              </a:rPr>
              <a:t>Final Wrap-Up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C653DC-D51E-446D-ABF5-60D29B9598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60960" y="162637"/>
            <a:ext cx="4270075" cy="908304"/>
          </a:xfrm>
          <a:prstGeom prst="rect">
            <a:avLst/>
          </a:prstGeom>
        </p:spPr>
      </p:pic>
      <p:pic>
        <p:nvPicPr>
          <p:cNvPr id="6" name="Picture 5">
            <a:extLst>
              <a:ext uri="{FF2B5EF4-FFF2-40B4-BE49-F238E27FC236}">
                <a16:creationId xmlns:a16="http://schemas.microsoft.com/office/drawing/2014/main" id="{78489CAF-23BD-4614-9AD4-8F1BEFFFA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811" y="1375104"/>
            <a:ext cx="9096375" cy="5229225"/>
          </a:xfrm>
          <a:prstGeom prst="rect">
            <a:avLst/>
          </a:prstGeom>
        </p:spPr>
      </p:pic>
    </p:spTree>
    <p:extLst>
      <p:ext uri="{BB962C8B-B14F-4D97-AF65-F5344CB8AC3E}">
        <p14:creationId xmlns:p14="http://schemas.microsoft.com/office/powerpoint/2010/main" val="74335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A1B7FCC-2FD7-41A7-B24F-4F123DCDD5CD}"/>
              </a:ext>
            </a:extLst>
          </p:cNvPr>
          <p:cNvSpPr>
            <a:spLocks noGrp="1" noChangeArrowheads="1"/>
          </p:cNvSpPr>
          <p:nvPr>
            <p:ph type="title"/>
          </p:nvPr>
        </p:nvSpPr>
        <p:spPr>
          <a:xfrm>
            <a:off x="2133600" y="304800"/>
            <a:ext cx="7924800" cy="857250"/>
          </a:xfrm>
        </p:spPr>
        <p:txBody>
          <a:bodyPr/>
          <a:lstStyle/>
          <a:p>
            <a:pPr algn="ctr"/>
            <a:r>
              <a:rPr lang="en-US" altLang="en-US" sz="4500"/>
              <a:t>Prayer</a:t>
            </a:r>
          </a:p>
        </p:txBody>
      </p:sp>
      <p:sp>
        <p:nvSpPr>
          <p:cNvPr id="50180" name="TextBox 2">
            <a:extLst>
              <a:ext uri="{FF2B5EF4-FFF2-40B4-BE49-F238E27FC236}">
                <a16:creationId xmlns:a16="http://schemas.microsoft.com/office/drawing/2014/main" id="{C9DA67AD-41FB-42CB-A3F9-99B06B8C44DB}"/>
              </a:ext>
            </a:extLst>
          </p:cNvPr>
          <p:cNvSpPr txBox="1">
            <a:spLocks noChangeArrowheads="1"/>
          </p:cNvSpPr>
          <p:nvPr/>
        </p:nvSpPr>
        <p:spPr bwMode="auto">
          <a:xfrm>
            <a:off x="658761" y="2090172"/>
            <a:ext cx="439502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3429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altLang="en-US" sz="28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To </a:t>
            </a:r>
            <a:r>
              <a:rPr lang="en-US" altLang="en-US" sz="2800" dirty="0">
                <a:solidFill>
                  <a:srgbClr val="000000"/>
                </a:solidFill>
              </a:rPr>
              <a:t>find our personal application</a:t>
            </a:r>
            <a:endParaRPr kumimoji="0" lang="en-US" altLang="en-US" sz="28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en-US" altLang="en-US" sz="28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altLang="en-US" sz="28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Praises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en-US" altLang="en-US" sz="28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1200"/>
              </a:spcBef>
              <a:spcAft>
                <a:spcPct val="0"/>
              </a:spcAft>
              <a:buClrTx/>
              <a:buSzTx/>
              <a:buFont typeface="Wingdings" panose="05000000000000000000" pitchFamily="2" charset="2"/>
              <a:buChar char="q"/>
              <a:tabLst/>
              <a:defRPr/>
            </a:pPr>
            <a:r>
              <a:rPr kumimoji="0" lang="en-US" altLang="en-US" sz="28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Prayer Requests</a:t>
            </a:r>
          </a:p>
        </p:txBody>
      </p:sp>
      <p:pic>
        <p:nvPicPr>
          <p:cNvPr id="5" name="Content Placeholder 4">
            <a:extLst>
              <a:ext uri="{FF2B5EF4-FFF2-40B4-BE49-F238E27FC236}">
                <a16:creationId xmlns:a16="http://schemas.microsoft.com/office/drawing/2014/main" id="{22B65575-ED84-4C21-9A04-53C6A38C6F10}"/>
              </a:ext>
            </a:extLst>
          </p:cNvPr>
          <p:cNvPicPr>
            <a:picLocks noGrp="1" noChangeAspect="1"/>
          </p:cNvPicPr>
          <p:nvPr>
            <p:ph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27117" y="2090172"/>
            <a:ext cx="5025513" cy="3345107"/>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6A8DB-C13F-41E7-9B9D-45C2A06BAD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7200" y="146304"/>
            <a:ext cx="11917600" cy="6608064"/>
          </a:xfrm>
          <a:prstGeom prst="rect">
            <a:avLst/>
          </a:prstGeom>
        </p:spPr>
      </p:pic>
    </p:spTree>
    <p:extLst>
      <p:ext uri="{BB962C8B-B14F-4D97-AF65-F5344CB8AC3E}">
        <p14:creationId xmlns:p14="http://schemas.microsoft.com/office/powerpoint/2010/main" val="160120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E29D884-7043-417E-9D06-899CF5F39902}"/>
              </a:ext>
            </a:extLst>
          </p:cNvPr>
          <p:cNvSpPr>
            <a:spLocks noGrp="1" noChangeArrowheads="1"/>
          </p:cNvSpPr>
          <p:nvPr>
            <p:ph type="title"/>
          </p:nvPr>
        </p:nvSpPr>
        <p:spPr>
          <a:xfrm>
            <a:off x="1537299" y="526211"/>
            <a:ext cx="9117402" cy="562815"/>
          </a:xfrm>
          <a:solidFill>
            <a:schemeClr val="accent2"/>
          </a:solidFill>
        </p:spPr>
        <p:txBody>
          <a:bodyPr/>
          <a:lstStyle/>
          <a:p>
            <a:pPr algn="ctr"/>
            <a:r>
              <a:rPr lang="en-US" altLang="en-US" sz="3200">
                <a:solidFill>
                  <a:schemeClr val="bg1"/>
                </a:solidFill>
              </a:rPr>
              <a:t>Welcome to Men’s Bible Study</a:t>
            </a:r>
          </a:p>
        </p:txBody>
      </p:sp>
      <p:sp>
        <p:nvSpPr>
          <p:cNvPr id="8195" name="Content Placeholder 2">
            <a:extLst>
              <a:ext uri="{FF2B5EF4-FFF2-40B4-BE49-F238E27FC236}">
                <a16:creationId xmlns:a16="http://schemas.microsoft.com/office/drawing/2014/main" id="{61C42FDF-7E96-4BAF-A996-04B9AE1C5F45}"/>
              </a:ext>
            </a:extLst>
          </p:cNvPr>
          <p:cNvSpPr>
            <a:spLocks noGrp="1" noChangeArrowheads="1"/>
          </p:cNvSpPr>
          <p:nvPr>
            <p:ph idx="1"/>
          </p:nvPr>
        </p:nvSpPr>
        <p:spPr>
          <a:xfrm>
            <a:off x="681487" y="2130746"/>
            <a:ext cx="5684807" cy="3394075"/>
          </a:xfrm>
        </p:spPr>
        <p:txBody>
          <a:bodyPr/>
          <a:lstStyle/>
          <a:p>
            <a:pPr marL="0" indent="0" algn="ctr">
              <a:buNone/>
            </a:pPr>
            <a:r>
              <a:rPr lang="en-US" altLang="en-US" sz="3200" i="1" dirty="0"/>
              <a:t>Before we begin, please…</a:t>
            </a:r>
          </a:p>
          <a:p>
            <a:pPr marL="0" indent="0" algn="ctr">
              <a:buNone/>
            </a:pPr>
            <a:endParaRPr lang="en-US" altLang="en-US" sz="1050" i="1" dirty="0"/>
          </a:p>
          <a:p>
            <a:pPr lvl="2" eaLnBrk="1" hangingPunct="1">
              <a:buFont typeface="Wingdings" panose="05000000000000000000" pitchFamily="2" charset="2"/>
              <a:buChar char="ü"/>
            </a:pPr>
            <a:r>
              <a:rPr lang="en-US" altLang="en-US" sz="2800" i="1" dirty="0"/>
              <a:t>put cell phones in quiet mode</a:t>
            </a:r>
          </a:p>
          <a:p>
            <a:pPr lvl="2" eaLnBrk="1" hangingPunct="1">
              <a:buFont typeface="Wingdings" panose="05000000000000000000" pitchFamily="2" charset="2"/>
              <a:buChar char="ü"/>
            </a:pPr>
            <a:r>
              <a:rPr lang="en-US" altLang="en-US" sz="2800" i="1" dirty="0"/>
              <a:t>remember to respect sharing as confidential</a:t>
            </a:r>
          </a:p>
          <a:p>
            <a:pPr lvl="2" eaLnBrk="1" hangingPunct="1">
              <a:buFont typeface="Wingdings" panose="05000000000000000000" pitchFamily="2" charset="2"/>
              <a:buChar char="ü"/>
            </a:pPr>
            <a:r>
              <a:rPr lang="en-US" altLang="en-US" sz="2800" i="1" dirty="0"/>
              <a:t>open in prayer</a:t>
            </a:r>
          </a:p>
          <a:p>
            <a:pPr marL="0" indent="0">
              <a:buNone/>
            </a:pPr>
            <a:endParaRPr lang="en-US" altLang="en-US" sz="3600" i="1" dirty="0"/>
          </a:p>
        </p:txBody>
      </p:sp>
      <p:pic>
        <p:nvPicPr>
          <p:cNvPr id="3" name="Picture 2">
            <a:extLst>
              <a:ext uri="{FF2B5EF4-FFF2-40B4-BE49-F238E27FC236}">
                <a16:creationId xmlns:a16="http://schemas.microsoft.com/office/drawing/2014/main" id="{27BB439A-F73E-4DE4-ADAE-2B7AF2F58C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32573" y="2298566"/>
            <a:ext cx="3967167" cy="3058437"/>
          </a:xfrm>
          <a:prstGeom prst="rect">
            <a:avLst/>
          </a:prstGeom>
        </p:spPr>
      </p:pic>
      <p:sp>
        <p:nvSpPr>
          <p:cNvPr id="4" name="TextBox 3">
            <a:extLst>
              <a:ext uri="{FF2B5EF4-FFF2-40B4-BE49-F238E27FC236}">
                <a16:creationId xmlns:a16="http://schemas.microsoft.com/office/drawing/2014/main" id="{C95225F2-77A5-409A-9EA5-86F58A95A7E8}"/>
              </a:ext>
            </a:extLst>
          </p:cNvPr>
          <p:cNvSpPr txBox="1"/>
          <p:nvPr/>
        </p:nvSpPr>
        <p:spPr>
          <a:xfrm>
            <a:off x="7163562" y="5418049"/>
            <a:ext cx="365710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a:ea typeface="+mn-ea"/>
                <a:cs typeface="Arial"/>
                <a:hlinkClick r:id="rId3" tooltip="https://crzydjm.wordpress.com/"/>
              </a:rPr>
              <a:t>This Photo</a:t>
            </a:r>
            <a:r>
              <a:rPr kumimoji="0" lang="en-US" sz="900" b="0" i="0" u="none" strike="noStrike" kern="1200" cap="none" spc="0" normalizeH="0" baseline="0" noProof="0" dirty="0">
                <a:ln>
                  <a:noFill/>
                </a:ln>
                <a:solidFill>
                  <a:srgbClr val="000000"/>
                </a:solidFill>
                <a:effectLst/>
                <a:uLnTx/>
                <a:uFillTx/>
                <a:latin typeface="Verdana"/>
                <a:ea typeface="+mn-ea"/>
                <a:cs typeface="Arial"/>
              </a:rPr>
              <a:t> by Unknown Author is licensed under </a:t>
            </a:r>
            <a:r>
              <a:rPr kumimoji="0" lang="en-US" sz="900" b="0" i="0" u="none" strike="noStrike" kern="1200" cap="none" spc="0" normalizeH="0" baseline="0" noProof="0" dirty="0">
                <a:ln>
                  <a:noFill/>
                </a:ln>
                <a:solidFill>
                  <a:srgbClr val="000000"/>
                </a:solidFill>
                <a:effectLst/>
                <a:uLnTx/>
                <a:uFillTx/>
                <a:latin typeface="Verdana"/>
                <a:ea typeface="+mn-ea"/>
                <a:cs typeface="Arial"/>
                <a:hlinkClick r:id="rId4" tooltip="https://creativecommons.org/licenses/by-nd/3.0/"/>
              </a:rPr>
              <a:t>CC BY-ND</a:t>
            </a:r>
            <a:endParaRPr kumimoji="0" lang="en-US" sz="900" b="0" i="0" u="none" strike="noStrike" kern="1200" cap="none" spc="0" normalizeH="0" baseline="0" noProof="0" dirty="0">
              <a:ln>
                <a:noFill/>
              </a:ln>
              <a:solidFill>
                <a:srgbClr val="000000"/>
              </a:solidFill>
              <a:effectLst/>
              <a:uLnTx/>
              <a:uFillTx/>
              <a:latin typeface="Verdana"/>
              <a:ea typeface="+mn-ea"/>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4D320-2718-4859-BD8D-1938DF9100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77664" y="0"/>
            <a:ext cx="3810000" cy="1543050"/>
          </a:xfrm>
          <a:prstGeom prst="rect">
            <a:avLst/>
          </a:prstGeom>
        </p:spPr>
      </p:pic>
      <p:sp>
        <p:nvSpPr>
          <p:cNvPr id="5" name="TextBox 4">
            <a:extLst>
              <a:ext uri="{FF2B5EF4-FFF2-40B4-BE49-F238E27FC236}">
                <a16:creationId xmlns:a16="http://schemas.microsoft.com/office/drawing/2014/main" id="{21C9AA94-93D4-4ADE-B3B7-91C12024A1DD}"/>
              </a:ext>
            </a:extLst>
          </p:cNvPr>
          <p:cNvSpPr txBox="1"/>
          <p:nvPr/>
        </p:nvSpPr>
        <p:spPr>
          <a:xfrm>
            <a:off x="904336" y="526211"/>
            <a:ext cx="6134819" cy="646331"/>
          </a:xfrm>
          <a:prstGeom prst="rect">
            <a:avLst/>
          </a:prstGeom>
          <a:solidFill>
            <a:srgbClr val="C00000"/>
          </a:solidFill>
        </p:spPr>
        <p:txBody>
          <a:bodyPr wrap="square" rtlCol="0">
            <a:spAutoFit/>
          </a:bodyPr>
          <a:lstStyle/>
          <a:p>
            <a:r>
              <a:rPr lang="en-US" sz="3600" dirty="0">
                <a:solidFill>
                  <a:schemeClr val="bg1"/>
                </a:solidFill>
              </a:rPr>
              <a:t>MISSED A MEETING? </a:t>
            </a:r>
          </a:p>
        </p:txBody>
      </p:sp>
      <p:sp>
        <p:nvSpPr>
          <p:cNvPr id="8" name="TextBox 7">
            <a:extLst>
              <a:ext uri="{FF2B5EF4-FFF2-40B4-BE49-F238E27FC236}">
                <a16:creationId xmlns:a16="http://schemas.microsoft.com/office/drawing/2014/main" id="{A9BBB3B6-D1A5-43D5-82E6-F7EEF5E824D4}"/>
              </a:ext>
            </a:extLst>
          </p:cNvPr>
          <p:cNvSpPr txBox="1"/>
          <p:nvPr/>
        </p:nvSpPr>
        <p:spPr>
          <a:xfrm>
            <a:off x="2165230" y="6297283"/>
            <a:ext cx="8169215" cy="461665"/>
          </a:xfrm>
          <a:prstGeom prst="rect">
            <a:avLst/>
          </a:prstGeom>
          <a:noFill/>
        </p:spPr>
        <p:txBody>
          <a:bodyPr wrap="square" rtlCol="0">
            <a:spAutoFit/>
          </a:bodyPr>
          <a:lstStyle/>
          <a:p>
            <a:pPr algn="ctr"/>
            <a:r>
              <a:rPr lang="en-US" sz="2400" dirty="0">
                <a:solidFill>
                  <a:srgbClr val="3366FF"/>
                </a:solidFill>
                <a:hlinkClick r:id="rId4">
                  <a:extLst>
                    <a:ext uri="{A12FA001-AC4F-418D-AE19-62706E023703}">
                      <ahyp:hlinkClr xmlns:ahyp="http://schemas.microsoft.com/office/drawing/2018/hyperlinkcolor" val="tx"/>
                    </a:ext>
                  </a:extLst>
                </a:hlinkClick>
              </a:rPr>
              <a:t>https://www.cape4christ.com/cape-men-4-christ/</a:t>
            </a:r>
            <a:endParaRPr lang="en-US" sz="2400" dirty="0">
              <a:solidFill>
                <a:srgbClr val="3366FF"/>
              </a:solidFill>
            </a:endParaRPr>
          </a:p>
        </p:txBody>
      </p:sp>
      <p:pic>
        <p:nvPicPr>
          <p:cNvPr id="10" name="Picture 9">
            <a:extLst>
              <a:ext uri="{FF2B5EF4-FFF2-40B4-BE49-F238E27FC236}">
                <a16:creationId xmlns:a16="http://schemas.microsoft.com/office/drawing/2014/main" id="{6F7D3169-FBA6-42E6-B4B6-9192CCFA3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1392" y="1734074"/>
            <a:ext cx="8169215" cy="4372184"/>
          </a:xfrm>
          <a:prstGeom prst="rect">
            <a:avLst/>
          </a:prstGeom>
        </p:spPr>
      </p:pic>
    </p:spTree>
    <p:extLst>
      <p:ext uri="{BB962C8B-B14F-4D97-AF65-F5344CB8AC3E}">
        <p14:creationId xmlns:p14="http://schemas.microsoft.com/office/powerpoint/2010/main" val="414498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4D320-2718-4859-BD8D-1938DF9100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77664" y="0"/>
            <a:ext cx="3810000" cy="1543050"/>
          </a:xfrm>
          <a:prstGeom prst="rect">
            <a:avLst/>
          </a:prstGeom>
        </p:spPr>
      </p:pic>
      <p:sp>
        <p:nvSpPr>
          <p:cNvPr id="5" name="TextBox 4">
            <a:extLst>
              <a:ext uri="{FF2B5EF4-FFF2-40B4-BE49-F238E27FC236}">
                <a16:creationId xmlns:a16="http://schemas.microsoft.com/office/drawing/2014/main" id="{21C9AA94-93D4-4ADE-B3B7-91C12024A1DD}"/>
              </a:ext>
            </a:extLst>
          </p:cNvPr>
          <p:cNvSpPr txBox="1"/>
          <p:nvPr/>
        </p:nvSpPr>
        <p:spPr>
          <a:xfrm>
            <a:off x="904336" y="526211"/>
            <a:ext cx="6134819" cy="646331"/>
          </a:xfrm>
          <a:prstGeom prst="rect">
            <a:avLst/>
          </a:prstGeom>
          <a:solidFill>
            <a:srgbClr val="C00000"/>
          </a:solidFill>
        </p:spPr>
        <p:txBody>
          <a:bodyPr wrap="square" rtlCol="0">
            <a:spAutoFit/>
          </a:bodyPr>
          <a:lstStyle/>
          <a:p>
            <a:r>
              <a:rPr lang="en-US" sz="3600" dirty="0">
                <a:solidFill>
                  <a:schemeClr val="bg1"/>
                </a:solidFill>
              </a:rPr>
              <a:t>MISSED A MEETING? </a:t>
            </a:r>
          </a:p>
        </p:txBody>
      </p:sp>
      <p:pic>
        <p:nvPicPr>
          <p:cNvPr id="7" name="Picture 6">
            <a:extLst>
              <a:ext uri="{FF2B5EF4-FFF2-40B4-BE49-F238E27FC236}">
                <a16:creationId xmlns:a16="http://schemas.microsoft.com/office/drawing/2014/main" id="{5ADBB24C-7747-4CBC-A540-6B17DFBCC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649" y="1885629"/>
            <a:ext cx="6564701" cy="4120010"/>
          </a:xfrm>
          <a:prstGeom prst="rect">
            <a:avLst/>
          </a:prstGeom>
        </p:spPr>
      </p:pic>
      <p:sp>
        <p:nvSpPr>
          <p:cNvPr id="8" name="TextBox 7">
            <a:extLst>
              <a:ext uri="{FF2B5EF4-FFF2-40B4-BE49-F238E27FC236}">
                <a16:creationId xmlns:a16="http://schemas.microsoft.com/office/drawing/2014/main" id="{A9BBB3B6-D1A5-43D5-82E6-F7EEF5E824D4}"/>
              </a:ext>
            </a:extLst>
          </p:cNvPr>
          <p:cNvSpPr txBox="1"/>
          <p:nvPr/>
        </p:nvSpPr>
        <p:spPr>
          <a:xfrm>
            <a:off x="2165230" y="6297283"/>
            <a:ext cx="8169215" cy="461665"/>
          </a:xfrm>
          <a:prstGeom prst="rect">
            <a:avLst/>
          </a:prstGeom>
          <a:noFill/>
        </p:spPr>
        <p:txBody>
          <a:bodyPr wrap="square" rtlCol="0">
            <a:spAutoFit/>
          </a:bodyPr>
          <a:lstStyle/>
          <a:p>
            <a:pPr algn="ctr"/>
            <a:r>
              <a:rPr lang="en-US" sz="2400" dirty="0">
                <a:solidFill>
                  <a:srgbClr val="3366FF"/>
                </a:solidFill>
                <a:hlinkClick r:id="rId5">
                  <a:extLst>
                    <a:ext uri="{A12FA001-AC4F-418D-AE19-62706E023703}">
                      <ahyp:hlinkClr xmlns:ahyp="http://schemas.microsoft.com/office/drawing/2018/hyperlinkcolor" val="tx"/>
                    </a:ext>
                  </a:extLst>
                </a:hlinkClick>
              </a:rPr>
              <a:t>https://www.cape4christ.com/cape-men-4-christ/</a:t>
            </a:r>
            <a:endParaRPr lang="en-US" sz="2400" dirty="0">
              <a:solidFill>
                <a:srgbClr val="3366FF"/>
              </a:solidFill>
            </a:endParaRPr>
          </a:p>
        </p:txBody>
      </p:sp>
    </p:spTree>
    <p:extLst>
      <p:ext uri="{BB962C8B-B14F-4D97-AF65-F5344CB8AC3E}">
        <p14:creationId xmlns:p14="http://schemas.microsoft.com/office/powerpoint/2010/main" val="343077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0328539-CE07-4E2F-8B2D-4789997D51C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733" r="8733"/>
          <a:stretch>
            <a:fillRect/>
          </a:stretch>
        </p:blipFill>
        <p:spPr>
          <a:xfrm>
            <a:off x="6784848" y="1361274"/>
            <a:ext cx="5109357" cy="4126563"/>
          </a:xfrm>
        </p:spPr>
      </p:pic>
      <p:pic>
        <p:nvPicPr>
          <p:cNvPr id="3" name="Picture 2">
            <a:extLst>
              <a:ext uri="{FF2B5EF4-FFF2-40B4-BE49-F238E27FC236}">
                <a16:creationId xmlns:a16="http://schemas.microsoft.com/office/drawing/2014/main" id="{175D5E45-9C4A-4803-B978-9B2B741C3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62" y="725424"/>
            <a:ext cx="5267713" cy="2590104"/>
          </a:xfrm>
          <a:prstGeom prst="rect">
            <a:avLst/>
          </a:prstGeom>
        </p:spPr>
      </p:pic>
      <p:sp>
        <p:nvSpPr>
          <p:cNvPr id="8" name="Rectangle 3">
            <a:extLst>
              <a:ext uri="{FF2B5EF4-FFF2-40B4-BE49-F238E27FC236}">
                <a16:creationId xmlns:a16="http://schemas.microsoft.com/office/drawing/2014/main" id="{DC4241E3-57F5-4CEF-8F22-7D298C3571FB}"/>
              </a:ext>
            </a:extLst>
          </p:cNvPr>
          <p:cNvSpPr txBox="1">
            <a:spLocks noChangeArrowheads="1"/>
          </p:cNvSpPr>
          <p:nvPr/>
        </p:nvSpPr>
        <p:spPr bwMode="auto">
          <a:xfrm>
            <a:off x="229863" y="3634148"/>
            <a:ext cx="5741169" cy="249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anose="05000000000000000000" pitchFamily="2" charset="2"/>
              <a:buNone/>
              <a:defRPr sz="28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CC0000"/>
              </a:buClr>
              <a:buSzTx/>
              <a:buFont typeface="Wingdings" panose="05000000000000000000" pitchFamily="2" charset="2"/>
              <a:buNone/>
              <a:tabLst/>
              <a:defRPr/>
            </a:pPr>
            <a:r>
              <a:rPr kumimoji="0" lang="en-US" altLang="en-US" sz="2800" b="0" i="1" u="none" strike="noStrike" kern="1200" cap="none" spc="0" normalizeH="0" baseline="0" noProof="0" dirty="0">
                <a:ln>
                  <a:noFill/>
                </a:ln>
                <a:solidFill>
                  <a:srgbClr val="000000"/>
                </a:solidFill>
                <a:effectLst/>
                <a:uLnTx/>
                <a:uFillTx/>
                <a:latin typeface="Verdana"/>
                <a:ea typeface="+mn-ea"/>
                <a:cs typeface="Arial"/>
              </a:rPr>
              <a:t>Going deeper, understanding more, unlocking the key words, finding the spiritual principles, </a:t>
            </a:r>
            <a:r>
              <a:rPr kumimoji="0" lang="en-US" altLang="en-US" sz="2800" b="1" i="1" u="none" strike="noStrike" kern="1200" cap="none" spc="0" normalizeH="0" baseline="0" noProof="0" dirty="0">
                <a:ln>
                  <a:noFill/>
                </a:ln>
                <a:solidFill>
                  <a:srgbClr val="000000"/>
                </a:solidFill>
                <a:effectLst/>
                <a:highlight>
                  <a:srgbClr val="FFFF00"/>
                </a:highlight>
                <a:uLnTx/>
                <a:uFillTx/>
                <a:latin typeface="Verdana"/>
                <a:ea typeface="+mn-ea"/>
                <a:cs typeface="Arial"/>
              </a:rPr>
              <a:t>making the application personal, and growing in the Lord!</a:t>
            </a:r>
          </a:p>
        </p:txBody>
      </p:sp>
    </p:spTree>
    <p:extLst>
      <p:ext uri="{BB962C8B-B14F-4D97-AF65-F5344CB8AC3E}">
        <p14:creationId xmlns:p14="http://schemas.microsoft.com/office/powerpoint/2010/main" val="18326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BA7A7FEB-BFB5-468C-AEBB-6C516CC58444}"/>
              </a:ext>
            </a:extLst>
          </p:cNvPr>
          <p:cNvSpPr>
            <a:spLocks noGrp="1" noChangeArrowheads="1"/>
          </p:cNvSpPr>
          <p:nvPr>
            <p:ph type="title"/>
          </p:nvPr>
        </p:nvSpPr>
        <p:spPr/>
        <p:txBody>
          <a:bodyPr/>
          <a:lstStyle/>
          <a:p>
            <a:pPr eaLnBrk="1" hangingPunct="1"/>
            <a:r>
              <a:rPr lang="en-US" altLang="en-US" dirty="0"/>
              <a:t>A Step-by-Step Process</a:t>
            </a:r>
          </a:p>
        </p:txBody>
      </p:sp>
      <p:sp>
        <p:nvSpPr>
          <p:cNvPr id="188419" name="Rectangle 3">
            <a:extLst>
              <a:ext uri="{FF2B5EF4-FFF2-40B4-BE49-F238E27FC236}">
                <a16:creationId xmlns:a16="http://schemas.microsoft.com/office/drawing/2014/main" id="{384488F5-A4F2-4859-BAC4-A407A0E8F11C}"/>
              </a:ext>
            </a:extLst>
          </p:cNvPr>
          <p:cNvSpPr>
            <a:spLocks noGrp="1" noChangeArrowheads="1"/>
          </p:cNvSpPr>
          <p:nvPr>
            <p:ph type="body" idx="1"/>
          </p:nvPr>
        </p:nvSpPr>
        <p:spPr>
          <a:xfrm>
            <a:off x="2057400" y="1752600"/>
            <a:ext cx="9449656" cy="4648200"/>
          </a:xfrm>
        </p:spPr>
        <p:txBody>
          <a:bodyPr/>
          <a:lstStyle/>
          <a:p>
            <a:pPr eaLnBrk="1" hangingPunct="1"/>
            <a:r>
              <a:rPr lang="en-US" altLang="en-US" b="1" dirty="0"/>
              <a:t>Preparation &amp; Prayer</a:t>
            </a:r>
          </a:p>
          <a:p>
            <a:pPr eaLnBrk="1" hangingPunct="1"/>
            <a:r>
              <a:rPr lang="en-US" altLang="en-US" b="1" dirty="0"/>
              <a:t>Read for the big picture</a:t>
            </a:r>
          </a:p>
          <a:p>
            <a:pPr eaLnBrk="1" hangingPunct="1"/>
            <a:r>
              <a:rPr lang="en-US" altLang="en-US" b="1" dirty="0"/>
              <a:t>Understand the context</a:t>
            </a:r>
          </a:p>
          <a:p>
            <a:pPr eaLnBrk="1" hangingPunct="1"/>
            <a:r>
              <a:rPr lang="en-US" altLang="en-US" b="1" dirty="0"/>
              <a:t>What does it say?</a:t>
            </a:r>
          </a:p>
          <a:p>
            <a:pPr eaLnBrk="1" hangingPunct="1"/>
            <a:r>
              <a:rPr lang="en-US" altLang="en-US" b="1" dirty="0"/>
              <a:t>What does it mean?</a:t>
            </a:r>
          </a:p>
          <a:p>
            <a:pPr eaLnBrk="1" hangingPunct="1"/>
            <a:r>
              <a:rPr lang="en-US" altLang="en-US" b="1" dirty="0"/>
              <a:t>Summarize (state the big main idea)</a:t>
            </a:r>
          </a:p>
          <a:p>
            <a:pPr eaLnBrk="1" hangingPunct="1"/>
            <a:r>
              <a:rPr lang="en-US" altLang="en-US" b="1" dirty="0"/>
              <a:t>Identify the spiritual principles</a:t>
            </a:r>
          </a:p>
          <a:p>
            <a:pPr eaLnBrk="1" hangingPunct="1"/>
            <a:r>
              <a:rPr lang="en-US" altLang="en-US" dirty="0"/>
              <a:t>So what? Finding the application</a:t>
            </a:r>
          </a:p>
          <a:p>
            <a:pPr eaLnBrk="1" hangingPunct="1"/>
            <a:endParaRPr lang="en-US" altLang="en-US" dirty="0"/>
          </a:p>
        </p:txBody>
      </p:sp>
      <p:sp>
        <p:nvSpPr>
          <p:cNvPr id="2" name="Arrow: Pentagon 1">
            <a:extLst>
              <a:ext uri="{FF2B5EF4-FFF2-40B4-BE49-F238E27FC236}">
                <a16:creationId xmlns:a16="http://schemas.microsoft.com/office/drawing/2014/main" id="{197E8B1C-9556-48C6-A51A-3AB54AAB3250}"/>
              </a:ext>
            </a:extLst>
          </p:cNvPr>
          <p:cNvSpPr/>
          <p:nvPr/>
        </p:nvSpPr>
        <p:spPr>
          <a:xfrm>
            <a:off x="411480" y="1883664"/>
            <a:ext cx="1645920" cy="795528"/>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Week 1</a:t>
            </a:r>
          </a:p>
        </p:txBody>
      </p:sp>
      <p:sp>
        <p:nvSpPr>
          <p:cNvPr id="5" name="Arrow: Striped Right 4">
            <a:extLst>
              <a:ext uri="{FF2B5EF4-FFF2-40B4-BE49-F238E27FC236}">
                <a16:creationId xmlns:a16="http://schemas.microsoft.com/office/drawing/2014/main" id="{95A568D5-F49C-49CD-8405-B055219DCAAA}"/>
              </a:ext>
            </a:extLst>
          </p:cNvPr>
          <p:cNvSpPr/>
          <p:nvPr/>
        </p:nvSpPr>
        <p:spPr>
          <a:xfrm>
            <a:off x="327908" y="2774245"/>
            <a:ext cx="1772354" cy="654755"/>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Week 2</a:t>
            </a:r>
          </a:p>
        </p:txBody>
      </p:sp>
      <p:sp>
        <p:nvSpPr>
          <p:cNvPr id="3" name="Scroll: Horizontal 2">
            <a:extLst>
              <a:ext uri="{FF2B5EF4-FFF2-40B4-BE49-F238E27FC236}">
                <a16:creationId xmlns:a16="http://schemas.microsoft.com/office/drawing/2014/main" id="{BDC86119-9854-4007-8C77-82B91EFC33F3}"/>
              </a:ext>
            </a:extLst>
          </p:cNvPr>
          <p:cNvSpPr/>
          <p:nvPr/>
        </p:nvSpPr>
        <p:spPr>
          <a:xfrm>
            <a:off x="8563898" y="383459"/>
            <a:ext cx="2153264" cy="993058"/>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Review</a:t>
            </a:r>
          </a:p>
        </p:txBody>
      </p:sp>
      <p:sp>
        <p:nvSpPr>
          <p:cNvPr id="7" name="Arrow: Striped Right 6">
            <a:extLst>
              <a:ext uri="{FF2B5EF4-FFF2-40B4-BE49-F238E27FC236}">
                <a16:creationId xmlns:a16="http://schemas.microsoft.com/office/drawing/2014/main" id="{8E9B7F62-6E62-4B04-B1B7-CF556381C2A2}"/>
              </a:ext>
            </a:extLst>
          </p:cNvPr>
          <p:cNvSpPr/>
          <p:nvPr/>
        </p:nvSpPr>
        <p:spPr>
          <a:xfrm>
            <a:off x="327908" y="3429000"/>
            <a:ext cx="1729492" cy="565030"/>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Week 3</a:t>
            </a:r>
          </a:p>
        </p:txBody>
      </p:sp>
      <p:sp>
        <p:nvSpPr>
          <p:cNvPr id="8" name="Arrow: Striped Right 7">
            <a:extLst>
              <a:ext uri="{FF2B5EF4-FFF2-40B4-BE49-F238E27FC236}">
                <a16:creationId xmlns:a16="http://schemas.microsoft.com/office/drawing/2014/main" id="{8B683077-8085-4E32-A79B-B0E8D5DA147A}"/>
              </a:ext>
            </a:extLst>
          </p:cNvPr>
          <p:cNvSpPr/>
          <p:nvPr/>
        </p:nvSpPr>
        <p:spPr>
          <a:xfrm>
            <a:off x="332242" y="3943289"/>
            <a:ext cx="1729492" cy="565030"/>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Week 4</a:t>
            </a:r>
          </a:p>
        </p:txBody>
      </p:sp>
      <p:sp>
        <p:nvSpPr>
          <p:cNvPr id="9" name="Arrow: Pentagon 8">
            <a:extLst>
              <a:ext uri="{FF2B5EF4-FFF2-40B4-BE49-F238E27FC236}">
                <a16:creationId xmlns:a16="http://schemas.microsoft.com/office/drawing/2014/main" id="{8E5FE21E-BCDA-413C-9B2A-89710C2B43C2}"/>
              </a:ext>
            </a:extLst>
          </p:cNvPr>
          <p:cNvSpPr/>
          <p:nvPr/>
        </p:nvSpPr>
        <p:spPr>
          <a:xfrm>
            <a:off x="336576" y="5124431"/>
            <a:ext cx="1700469" cy="387927"/>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Week 6</a:t>
            </a:r>
          </a:p>
        </p:txBody>
      </p:sp>
      <p:sp>
        <p:nvSpPr>
          <p:cNvPr id="10" name="Arrow: Striped Right 9">
            <a:extLst>
              <a:ext uri="{FF2B5EF4-FFF2-40B4-BE49-F238E27FC236}">
                <a16:creationId xmlns:a16="http://schemas.microsoft.com/office/drawing/2014/main" id="{1EEDE8F7-7B0A-4381-B500-183003C3EC47}"/>
              </a:ext>
            </a:extLst>
          </p:cNvPr>
          <p:cNvSpPr/>
          <p:nvPr/>
        </p:nvSpPr>
        <p:spPr>
          <a:xfrm>
            <a:off x="336576" y="4491765"/>
            <a:ext cx="1729492" cy="565030"/>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Week 5</a:t>
            </a:r>
          </a:p>
        </p:txBody>
      </p:sp>
      <p:sp>
        <p:nvSpPr>
          <p:cNvPr id="11" name="Arrow: Pentagon 10">
            <a:extLst>
              <a:ext uri="{FF2B5EF4-FFF2-40B4-BE49-F238E27FC236}">
                <a16:creationId xmlns:a16="http://schemas.microsoft.com/office/drawing/2014/main" id="{BA372010-C9F5-4EF7-B677-C184E82DB7C5}"/>
              </a:ext>
            </a:extLst>
          </p:cNvPr>
          <p:cNvSpPr/>
          <p:nvPr/>
        </p:nvSpPr>
        <p:spPr>
          <a:xfrm>
            <a:off x="327908" y="5731633"/>
            <a:ext cx="1700469" cy="387927"/>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Tonight</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5" presetClass="emph" presetSubtype="0" nodeType="withEffect">
                                  <p:stCondLst>
                                    <p:cond delay="0"/>
                                  </p:stCondLst>
                                  <p:iterate type="lt">
                                    <p:tmAbs val="25"/>
                                  </p:iterate>
                                  <p:childTnLst>
                                    <p:set>
                                      <p:cBhvr override="childStyle">
                                        <p:cTn id="12" dur="indefinite"/>
                                        <p:tgtEl>
                                          <p:spTgt spid="188419">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3490CB31-FD4F-47E9-AD8C-19078757E5F5}"/>
              </a:ext>
            </a:extLst>
          </p:cNvPr>
          <p:cNvSpPr>
            <a:spLocks noGrp="1" noChangeArrowheads="1"/>
          </p:cNvSpPr>
          <p:nvPr>
            <p:ph type="title"/>
          </p:nvPr>
        </p:nvSpPr>
        <p:spPr/>
        <p:txBody>
          <a:bodyPr/>
          <a:lstStyle/>
          <a:p>
            <a:pPr eaLnBrk="1" hangingPunct="1"/>
            <a:r>
              <a:rPr lang="en-US" altLang="en-US" sz="4400"/>
              <a:t>Overview: 3 Basic Phases</a:t>
            </a:r>
          </a:p>
        </p:txBody>
      </p:sp>
      <p:sp>
        <p:nvSpPr>
          <p:cNvPr id="186371" name="Rectangle 3">
            <a:extLst>
              <a:ext uri="{FF2B5EF4-FFF2-40B4-BE49-F238E27FC236}">
                <a16:creationId xmlns:a16="http://schemas.microsoft.com/office/drawing/2014/main" id="{D91FB737-AF15-4DDA-A79E-23BDA847846E}"/>
              </a:ext>
            </a:extLst>
          </p:cNvPr>
          <p:cNvSpPr>
            <a:spLocks noGrp="1" noChangeArrowheads="1"/>
          </p:cNvSpPr>
          <p:nvPr>
            <p:ph type="body" idx="1"/>
          </p:nvPr>
        </p:nvSpPr>
        <p:spPr>
          <a:xfrm>
            <a:off x="2098675" y="2133600"/>
            <a:ext cx="8001000" cy="4267200"/>
          </a:xfrm>
        </p:spPr>
        <p:txBody>
          <a:bodyPr/>
          <a:lstStyle/>
          <a:p>
            <a:pPr eaLnBrk="1" hangingPunct="1">
              <a:spcAft>
                <a:spcPts val="1200"/>
              </a:spcAft>
            </a:pPr>
            <a:r>
              <a:rPr lang="en-US" altLang="en-US" sz="5400" dirty="0"/>
              <a:t>Observation</a:t>
            </a:r>
          </a:p>
          <a:p>
            <a:pPr eaLnBrk="1" hangingPunct="1">
              <a:spcAft>
                <a:spcPts val="1200"/>
              </a:spcAft>
            </a:pPr>
            <a:r>
              <a:rPr lang="en-US" altLang="en-US" sz="5400" dirty="0"/>
              <a:t>Interpretation</a:t>
            </a:r>
          </a:p>
          <a:p>
            <a:pPr eaLnBrk="1" hangingPunct="1">
              <a:spcAft>
                <a:spcPts val="1200"/>
              </a:spcAft>
            </a:pPr>
            <a:r>
              <a:rPr lang="en-US" altLang="en-US" sz="5400" dirty="0"/>
              <a:t>Application</a:t>
            </a:r>
            <a:endParaRPr lang="en-US" altLang="en-US"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fade">
                                      <p:cBhvr>
                                        <p:cTn id="7" dur="2000"/>
                                        <p:tgtEl>
                                          <p:spTgt spid="186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6371">
                                            <p:txEl>
                                              <p:pRg st="0" end="0"/>
                                            </p:txEl>
                                          </p:spTgt>
                                        </p:tgtEl>
                                        <p:attrNameLst>
                                          <p:attrName>style.visibility</p:attrName>
                                        </p:attrNameLst>
                                      </p:cBhvr>
                                      <p:to>
                                        <p:strVal val="visible"/>
                                      </p:to>
                                    </p:set>
                                    <p:animEffect transition="in" filter="fade">
                                      <p:cBhvr>
                                        <p:cTn id="12" dur="2000"/>
                                        <p:tgtEl>
                                          <p:spTgt spid="1863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6371">
                                            <p:txEl>
                                              <p:pRg st="1" end="1"/>
                                            </p:txEl>
                                          </p:spTgt>
                                        </p:tgtEl>
                                        <p:attrNameLst>
                                          <p:attrName>style.visibility</p:attrName>
                                        </p:attrNameLst>
                                      </p:cBhvr>
                                      <p:to>
                                        <p:strVal val="visible"/>
                                      </p:to>
                                    </p:set>
                                    <p:animEffect transition="in" filter="fade">
                                      <p:cBhvr>
                                        <p:cTn id="17" dur="2000"/>
                                        <p:tgtEl>
                                          <p:spTgt spid="1863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6371">
                                            <p:txEl>
                                              <p:pRg st="2" end="2"/>
                                            </p:txEl>
                                          </p:spTgt>
                                        </p:tgtEl>
                                        <p:attrNameLst>
                                          <p:attrName>style.visibility</p:attrName>
                                        </p:attrNameLst>
                                      </p:cBhvr>
                                      <p:to>
                                        <p:strVal val="visible"/>
                                      </p:to>
                                    </p:set>
                                    <p:animEffect transition="in" filter="fade">
                                      <p:cBhvr>
                                        <p:cTn id="22" dur="2000"/>
                                        <p:tgtEl>
                                          <p:spTgt spid="186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P spid="18637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2DCD45-EE97-4BB0-8D34-E07D02E8E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568" y="1504425"/>
            <a:ext cx="4660490" cy="3849149"/>
          </a:xfrm>
          <a:prstGeom prst="rect">
            <a:avLst/>
          </a:prstGeom>
        </p:spPr>
      </p:pic>
      <p:pic>
        <p:nvPicPr>
          <p:cNvPr id="7" name="Picture 6">
            <a:extLst>
              <a:ext uri="{FF2B5EF4-FFF2-40B4-BE49-F238E27FC236}">
                <a16:creationId xmlns:a16="http://schemas.microsoft.com/office/drawing/2014/main" id="{5D187EB5-87FA-42D7-8713-299AF4223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29" y="1504424"/>
            <a:ext cx="4778477" cy="3849149"/>
          </a:xfrm>
          <a:prstGeom prst="rect">
            <a:avLst/>
          </a:prstGeom>
        </p:spPr>
      </p:pic>
      <p:sp>
        <p:nvSpPr>
          <p:cNvPr id="8" name="Arrow: Chevron 7">
            <a:extLst>
              <a:ext uri="{FF2B5EF4-FFF2-40B4-BE49-F238E27FC236}">
                <a16:creationId xmlns:a16="http://schemas.microsoft.com/office/drawing/2014/main" id="{0974BB93-1C8C-4218-BA9E-0E5C86F82FE4}"/>
              </a:ext>
            </a:extLst>
          </p:cNvPr>
          <p:cNvSpPr/>
          <p:nvPr/>
        </p:nvSpPr>
        <p:spPr>
          <a:xfrm>
            <a:off x="5565058" y="3274142"/>
            <a:ext cx="963561" cy="501445"/>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87EEEE12-C1D7-487A-9E92-FFB8500838EC}"/>
              </a:ext>
            </a:extLst>
          </p:cNvPr>
          <p:cNvSpPr txBox="1"/>
          <p:nvPr/>
        </p:nvSpPr>
        <p:spPr>
          <a:xfrm>
            <a:off x="344129" y="393290"/>
            <a:ext cx="11316929" cy="584775"/>
          </a:xfrm>
          <a:prstGeom prst="rect">
            <a:avLst/>
          </a:prstGeom>
          <a:noFill/>
        </p:spPr>
        <p:txBody>
          <a:bodyPr wrap="square" rtlCol="0">
            <a:spAutoFit/>
          </a:bodyPr>
          <a:lstStyle/>
          <a:p>
            <a:pPr algn="ctr"/>
            <a:r>
              <a:rPr lang="en-US" sz="3200" dirty="0">
                <a:solidFill>
                  <a:srgbClr val="C00000"/>
                </a:solidFill>
              </a:rPr>
              <a:t>Moving From Interpretation to Application</a:t>
            </a:r>
          </a:p>
        </p:txBody>
      </p:sp>
      <p:sp>
        <p:nvSpPr>
          <p:cNvPr id="10" name="TextBox 9">
            <a:extLst>
              <a:ext uri="{FF2B5EF4-FFF2-40B4-BE49-F238E27FC236}">
                <a16:creationId xmlns:a16="http://schemas.microsoft.com/office/drawing/2014/main" id="{B9D4C0DD-1DEB-477B-B0EC-DED65945D893}"/>
              </a:ext>
            </a:extLst>
          </p:cNvPr>
          <p:cNvSpPr txBox="1"/>
          <p:nvPr/>
        </p:nvSpPr>
        <p:spPr>
          <a:xfrm>
            <a:off x="437535" y="5533055"/>
            <a:ext cx="11316929" cy="1077218"/>
          </a:xfrm>
          <a:prstGeom prst="rect">
            <a:avLst/>
          </a:prstGeom>
          <a:noFill/>
        </p:spPr>
        <p:txBody>
          <a:bodyPr wrap="square" rtlCol="0">
            <a:spAutoFit/>
          </a:bodyPr>
          <a:lstStyle/>
          <a:p>
            <a:pPr algn="ctr"/>
            <a:r>
              <a:rPr lang="en-US" sz="3200" dirty="0">
                <a:solidFill>
                  <a:srgbClr val="C00000"/>
                </a:solidFill>
              </a:rPr>
              <a:t>Application is the finished work; God’s masterpiece</a:t>
            </a:r>
          </a:p>
          <a:p>
            <a:pPr algn="ctr"/>
            <a:r>
              <a:rPr lang="en-US" sz="3200" dirty="0">
                <a:solidFill>
                  <a:srgbClr val="C00000"/>
                </a:solidFill>
              </a:rPr>
              <a:t>In </a:t>
            </a:r>
            <a:r>
              <a:rPr lang="en-US" sz="3200" b="1" u="sng" dirty="0">
                <a:solidFill>
                  <a:srgbClr val="C00000"/>
                </a:solidFill>
              </a:rPr>
              <a:t>YOU!</a:t>
            </a:r>
          </a:p>
        </p:txBody>
      </p:sp>
    </p:spTree>
    <p:extLst>
      <p:ext uri="{BB962C8B-B14F-4D97-AF65-F5344CB8AC3E}">
        <p14:creationId xmlns:p14="http://schemas.microsoft.com/office/powerpoint/2010/main" val="67317110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Inductive Bible Study">
  <a:themeElements>
    <a:clrScheme name="Inductive Bible Study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nductive Bible Stud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Inductive Bible Study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nductive Bible Study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nductive Bible Study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nductive Bible Study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nductive Bible Study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nductive Bible Study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nductive Bible Study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nductive Bible Study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nductive Bible Study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4.xml><?xml version="1.0" encoding="utf-8"?>
<a:theme xmlns:a="http://schemas.openxmlformats.org/drawingml/2006/main" name="1_Inductive Bible Study">
  <a:themeElements>
    <a:clrScheme name="Inductive Bible Study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nductive Bible Stud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Inductive Bible Study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nductive Bible Study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nductive Bible Study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nductive Bible Study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nductive Bible Study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nductive Bible Study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nductive Bible Study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nductive Bible Study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nductive Bible Study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5566</TotalTime>
  <Words>2101</Words>
  <Application>Microsoft Office PowerPoint</Application>
  <PresentationFormat>Widescreen</PresentationFormat>
  <Paragraphs>140</Paragraphs>
  <Slides>24</Slides>
  <Notes>7</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24</vt:i4>
      </vt:variant>
    </vt:vector>
  </HeadingPairs>
  <TitlesOfParts>
    <vt:vector size="41" baseType="lpstr">
      <vt:lpstr>Arial</vt:lpstr>
      <vt:lpstr>Arial Narrow</vt:lpstr>
      <vt:lpstr>Calibri</vt:lpstr>
      <vt:lpstr>Euphemia</vt:lpstr>
      <vt:lpstr>Georgia</vt:lpstr>
      <vt:lpstr>Harlow Solid Italic</vt:lpstr>
      <vt:lpstr>Open Sans</vt:lpstr>
      <vt:lpstr>Palatino Linotype</vt:lpstr>
      <vt:lpstr>Plantagenet Cherokee</vt:lpstr>
      <vt:lpstr>Roboto</vt:lpstr>
      <vt:lpstr>Times New Roman</vt:lpstr>
      <vt:lpstr>Verdana</vt:lpstr>
      <vt:lpstr>Wingdings</vt:lpstr>
      <vt:lpstr>Gallery</vt:lpstr>
      <vt:lpstr>Inductive Bible Study</vt:lpstr>
      <vt:lpstr>1_Gallery</vt:lpstr>
      <vt:lpstr>1_Inductive Bible Study</vt:lpstr>
      <vt:lpstr>PowerPoint Presentation</vt:lpstr>
      <vt:lpstr>Men’s Bible Study</vt:lpstr>
      <vt:lpstr>Welcome to Men’s Bible Study</vt:lpstr>
      <vt:lpstr>PowerPoint Presentation</vt:lpstr>
      <vt:lpstr>PowerPoint Presentation</vt:lpstr>
      <vt:lpstr>PowerPoint Presentation</vt:lpstr>
      <vt:lpstr>A Step-by-Step Process</vt:lpstr>
      <vt:lpstr>Overview: 3 Basic Phases</vt:lpstr>
      <vt:lpstr>PowerPoint Presentation</vt:lpstr>
      <vt:lpstr>PowerPoint Presentation</vt:lpstr>
      <vt:lpstr>8. SO WHAT?  (WHAT’S THE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William Kugel</dc:creator>
  <cp:lastModifiedBy>William Kugel</cp:lastModifiedBy>
  <cp:revision>188</cp:revision>
  <dcterms:created xsi:type="dcterms:W3CDTF">2019-12-11T17:27:35Z</dcterms:created>
  <dcterms:modified xsi:type="dcterms:W3CDTF">2020-02-22T13:03:10Z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