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30"/>
  </p:notesMasterIdLst>
  <p:sldIdLst>
    <p:sldId id="616" r:id="rId4"/>
    <p:sldId id="295" r:id="rId5"/>
    <p:sldId id="296" r:id="rId6"/>
    <p:sldId id="314" r:id="rId7"/>
    <p:sldId id="618" r:id="rId8"/>
    <p:sldId id="599" r:id="rId9"/>
    <p:sldId id="256" r:id="rId10"/>
    <p:sldId id="271" r:id="rId11"/>
    <p:sldId id="270" r:id="rId12"/>
    <p:sldId id="272" r:id="rId13"/>
    <p:sldId id="259" r:id="rId14"/>
    <p:sldId id="260" r:id="rId15"/>
    <p:sldId id="598" r:id="rId16"/>
    <p:sldId id="258" r:id="rId17"/>
    <p:sldId id="262" r:id="rId18"/>
    <p:sldId id="261" r:id="rId19"/>
    <p:sldId id="529" r:id="rId20"/>
    <p:sldId id="608" r:id="rId21"/>
    <p:sldId id="610" r:id="rId22"/>
    <p:sldId id="607" r:id="rId23"/>
    <p:sldId id="606" r:id="rId24"/>
    <p:sldId id="605" r:id="rId25"/>
    <p:sldId id="600" r:id="rId26"/>
    <p:sldId id="293" r:id="rId27"/>
    <p:sldId id="336" r:id="rId28"/>
    <p:sldId id="6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9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CAAC2-936F-4D51-BF0C-D9CF53DDDC6E}" type="datetimeFigureOut">
              <a:rPr lang="en-US" smtClean="0"/>
              <a:t>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DD9A1-A09F-4FA9-9FD7-E4BF108DECF2}" type="slidenum">
              <a:rPr lang="en-US" smtClean="0"/>
              <a:t>‹#›</a:t>
            </a:fld>
            <a:endParaRPr lang="en-US"/>
          </a:p>
        </p:txBody>
      </p:sp>
    </p:spTree>
    <p:extLst>
      <p:ext uri="{BB962C8B-B14F-4D97-AF65-F5344CB8AC3E}">
        <p14:creationId xmlns:p14="http://schemas.microsoft.com/office/powerpoint/2010/main" val="379405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14843"/>
              </a:solidFill>
              <a:effectLst/>
              <a:uLnTx/>
              <a:uFillTx/>
              <a:latin typeface="Euphemia"/>
              <a:ea typeface="+mn-ea"/>
              <a:cs typeface="Arial" panose="020B0604020202020204" pitchFamily="34" charset="0"/>
            </a:endParaRPr>
          </a:p>
        </p:txBody>
      </p:sp>
    </p:spTree>
    <p:extLst>
      <p:ext uri="{BB962C8B-B14F-4D97-AF65-F5344CB8AC3E}">
        <p14:creationId xmlns:p14="http://schemas.microsoft.com/office/powerpoint/2010/main" val="139092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4E9667D-8AF9-4CBA-9D1D-13C628CB10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193D16-3F6D-4455-A529-9DD1AB4102C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id="{41FEE24C-0CD7-4465-B122-A811C3F77C9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7C5396F-F5E4-4425-9AD1-82C11807D4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90D8F04-3AC8-4E89-8409-3FDAFFA1F2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A639F0-4BCC-45EC-8876-28D9E0B1E48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675" name="Rectangle 2">
            <a:extLst>
              <a:ext uri="{FF2B5EF4-FFF2-40B4-BE49-F238E27FC236}">
                <a16:creationId xmlns:a16="http://schemas.microsoft.com/office/drawing/2014/main" id="{BFEA0ED4-5BA0-4E9C-B861-2D5BC5A7E19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55750E5-F2D5-4F3C-A7BC-686CB7F257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14843"/>
              </a:solidFill>
              <a:effectLst/>
              <a:uLnTx/>
              <a:uFillTx/>
              <a:latin typeface="Euphemia"/>
              <a:ea typeface="+mn-ea"/>
              <a:cs typeface="Arial" panose="020B0604020202020204" pitchFamily="34" charset="0"/>
            </a:endParaRPr>
          </a:p>
        </p:txBody>
      </p:sp>
    </p:spTree>
    <p:extLst>
      <p:ext uri="{BB962C8B-B14F-4D97-AF65-F5344CB8AC3E}">
        <p14:creationId xmlns:p14="http://schemas.microsoft.com/office/powerpoint/2010/main" val="193051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5013648-11C7-4C15-969D-DAF106A943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86E8ED-1E00-48F5-884F-E41FD129EF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2">
            <a:extLst>
              <a:ext uri="{FF2B5EF4-FFF2-40B4-BE49-F238E27FC236}">
                <a16:creationId xmlns:a16="http://schemas.microsoft.com/office/drawing/2014/main" id="{37E7A2CC-132C-428E-A385-6E5A35867643}"/>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3ADE7E06-85AD-4E25-8C18-F3BF121521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13A05D3-07ED-4162-9A48-D77F8D8ABA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6F7D67-5445-4393-8BCE-AD23823B1F5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id="{8D6DC8DA-6684-4540-A456-ED8CC5C20CA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C2F5257-DABC-423E-83E4-9CAACA1637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DA7D73F-D41D-4E7D-AD4E-1FD51C8907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A69469-9094-481B-B81D-0B124EF7B03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1F6BA167-B010-4208-BB96-F8AD2AC5D25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AB1AC8D-02BF-41E6-9DDB-ED83287DF8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BBD5714-B9BE-4368-B17B-A80D51B8B6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DA099E-B6FA-4702-936A-71D8489CF4E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20492B5A-7361-47DF-943E-A5D01460DB5A}"/>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A5D889C-EA8F-4F7A-B517-85372E3521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C54FA51-17C3-4FE7-B6EA-89C77B1BA5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2D1AED-D017-4D7A-BBD5-7E3C229F10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A69683A4-96B1-460E-8D76-E718E7DD5EF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9786633-868E-4C66-9113-C76306A663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9949931-597B-4118-9597-FD05195B0A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BB95BC-F86D-4AF6-BAD5-E43E903CF5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F35AC2D1-7065-4E26-876F-DD1552B8F70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C589648-769E-4499-8EC9-1C48B32FF6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6BCF187-4D9E-4F9C-B162-DC7F994138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3D4F63-6F18-4022-BDED-E1E9686504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79" name="Rectangle 2">
            <a:extLst>
              <a:ext uri="{FF2B5EF4-FFF2-40B4-BE49-F238E27FC236}">
                <a16:creationId xmlns:a16="http://schemas.microsoft.com/office/drawing/2014/main" id="{42B37F41-159C-4AD7-9E64-A28E899D012C}"/>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BB84D01-4A76-4D8C-A2E8-2413B20F18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16E203B-2F48-4CFC-8DF3-FD7D84D1F212}"/>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78178" name="Rectangle 2"/>
          <p:cNvSpPr>
            <a:spLocks noGrp="1" noChangeArrowheads="1"/>
          </p:cNvSpPr>
          <p:nvPr>
            <p:ph type="ctrTitle"/>
          </p:nvPr>
        </p:nvSpPr>
        <p:spPr>
          <a:xfrm>
            <a:off x="914400" y="990600"/>
            <a:ext cx="10363200" cy="1371600"/>
          </a:xfrm>
        </p:spPr>
        <p:txBody>
          <a:bodyPr/>
          <a:lstStyle>
            <a:lvl1pPr>
              <a:defRPr sz="4000"/>
            </a:lvl1pPr>
          </a:lstStyle>
          <a:p>
            <a:pPr lvl="0"/>
            <a:r>
              <a:rPr lang="en-US" altLang="en-US" noProof="0"/>
              <a:t>Click to edit Master title style</a:t>
            </a:r>
          </a:p>
        </p:txBody>
      </p:sp>
      <p:sp>
        <p:nvSpPr>
          <p:cNvPr id="178179"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5" name="Date Placeholder 4">
            <a:extLst>
              <a:ext uri="{FF2B5EF4-FFF2-40B4-BE49-F238E27FC236}">
                <a16:creationId xmlns:a16="http://schemas.microsoft.com/office/drawing/2014/main" id="{55F62D11-EE3A-4F68-8919-C32E791600ED}"/>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BC2F0E5-2F41-4C83-879B-C9D84E9C5A5D}"/>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E739E741-5687-4F35-97D6-22086AB099A7}"/>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A9B0C58C-F4E8-4342-8F58-F2D9BF31A2AF}" type="slidenum">
              <a:rPr lang="en-US" altLang="en-US"/>
              <a:pPr>
                <a:defRPr/>
              </a:pPr>
              <a:t>‹#›</a:t>
            </a:fld>
            <a:endParaRPr lang="en-US" altLang="en-US"/>
          </a:p>
        </p:txBody>
      </p:sp>
    </p:spTree>
    <p:extLst>
      <p:ext uri="{BB962C8B-B14F-4D97-AF65-F5344CB8AC3E}">
        <p14:creationId xmlns:p14="http://schemas.microsoft.com/office/powerpoint/2010/main" val="279808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1F68F62-7428-4C13-8D69-641F4C0C68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7DA1E6F-3964-4D04-BC39-D8DA8A34D2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C3B8A5FD-7ED6-46A2-AB04-D69E8A2875D7}"/>
              </a:ext>
            </a:extLst>
          </p:cNvPr>
          <p:cNvSpPr>
            <a:spLocks noGrp="1" noChangeArrowheads="1"/>
          </p:cNvSpPr>
          <p:nvPr>
            <p:ph type="sldNum" sz="quarter" idx="12"/>
          </p:nvPr>
        </p:nvSpPr>
        <p:spPr>
          <a:ln/>
        </p:spPr>
        <p:txBody>
          <a:bodyPr/>
          <a:lstStyle>
            <a:lvl1pPr>
              <a:defRPr/>
            </a:lvl1pPr>
          </a:lstStyle>
          <a:p>
            <a:pPr>
              <a:defRPr/>
            </a:pPr>
            <a:fld id="{1935E5E8-4EDE-4205-94C8-5CCFC19A832B}" type="slidenum">
              <a:rPr lang="en-US" altLang="en-US"/>
              <a:pPr>
                <a:defRPr/>
              </a:pPr>
              <a:t>‹#›</a:t>
            </a:fld>
            <a:endParaRPr lang="en-US" altLang="en-US"/>
          </a:p>
        </p:txBody>
      </p:sp>
    </p:spTree>
    <p:extLst>
      <p:ext uri="{BB962C8B-B14F-4D97-AF65-F5344CB8AC3E}">
        <p14:creationId xmlns:p14="http://schemas.microsoft.com/office/powerpoint/2010/main" val="183840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600916E-30BC-4A11-82A1-16ABD47DD4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4294B539-A2B4-4AE3-9FDA-FDB3EA5DBA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E3B3C7F-F063-4C25-9B1A-E18EC33170AA}"/>
              </a:ext>
            </a:extLst>
          </p:cNvPr>
          <p:cNvSpPr>
            <a:spLocks noGrp="1" noChangeArrowheads="1"/>
          </p:cNvSpPr>
          <p:nvPr>
            <p:ph type="sldNum" sz="quarter" idx="12"/>
          </p:nvPr>
        </p:nvSpPr>
        <p:spPr>
          <a:ln/>
        </p:spPr>
        <p:txBody>
          <a:bodyPr/>
          <a:lstStyle>
            <a:lvl1pPr>
              <a:defRPr/>
            </a:lvl1pPr>
          </a:lstStyle>
          <a:p>
            <a:pPr>
              <a:defRPr/>
            </a:pPr>
            <a:fld id="{6C5373C4-596B-4924-AD40-656FE6217C6D}" type="slidenum">
              <a:rPr lang="en-US" altLang="en-US"/>
              <a:pPr>
                <a:defRPr/>
              </a:pPr>
              <a:t>‹#›</a:t>
            </a:fld>
            <a:endParaRPr lang="en-US" altLang="en-US"/>
          </a:p>
        </p:txBody>
      </p:sp>
    </p:spTree>
    <p:extLst>
      <p:ext uri="{BB962C8B-B14F-4D97-AF65-F5344CB8AC3E}">
        <p14:creationId xmlns:p14="http://schemas.microsoft.com/office/powerpoint/2010/main" val="361870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ontent Placeholder 2"/>
          <p:cNvSpPr>
            <a:spLocks noGrp="1"/>
          </p:cNvSpPr>
          <p:nvPr>
            <p:ph sz="half" idx="1"/>
          </p:nvPr>
        </p:nvSpPr>
        <p:spPr>
          <a:xfrm>
            <a:off x="755651" y="1752600"/>
            <a:ext cx="10668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651" y="3962400"/>
            <a:ext cx="10668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49F4357-4B62-4CE4-9E8A-EAC3CB5DC8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33EA032-28D3-4443-9A51-DF6A8A34A7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81A319F-20FA-43CD-9800-0CEC4B86E90A}"/>
              </a:ext>
            </a:extLst>
          </p:cNvPr>
          <p:cNvSpPr>
            <a:spLocks noGrp="1" noChangeArrowheads="1"/>
          </p:cNvSpPr>
          <p:nvPr>
            <p:ph type="sldNum" sz="quarter" idx="12"/>
          </p:nvPr>
        </p:nvSpPr>
        <p:spPr>
          <a:ln/>
        </p:spPr>
        <p:txBody>
          <a:bodyPr/>
          <a:lstStyle>
            <a:lvl1pPr>
              <a:defRPr/>
            </a:lvl1pPr>
          </a:lstStyle>
          <a:p>
            <a:pPr>
              <a:defRPr/>
            </a:pPr>
            <a:fld id="{AA7FE93F-536B-49F0-8E17-BC555B82AA82}" type="slidenum">
              <a:rPr lang="en-US" altLang="en-US"/>
              <a:pPr>
                <a:defRPr/>
              </a:pPr>
              <a:t>‹#›</a:t>
            </a:fld>
            <a:endParaRPr lang="en-US" altLang="en-US"/>
          </a:p>
        </p:txBody>
      </p:sp>
    </p:spTree>
    <p:extLst>
      <p:ext uri="{BB962C8B-B14F-4D97-AF65-F5344CB8AC3E}">
        <p14:creationId xmlns:p14="http://schemas.microsoft.com/office/powerpoint/2010/main" val="194534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3BABE-AC64-4970-A474-8066E330FD02}"/>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nvGrpSpPr>
          <p:cNvPr id="6" name="Group 9">
            <a:extLst>
              <a:ext uri="{FF2B5EF4-FFF2-40B4-BE49-F238E27FC236}">
                <a16:creationId xmlns:a16="http://schemas.microsoft.com/office/drawing/2014/main" id="{1118D5E2-F808-4240-BEBE-FEF6153FFF5B}"/>
              </a:ext>
            </a:extLst>
          </p:cNvPr>
          <p:cNvGrpSpPr>
            <a:grpSpLocks/>
          </p:cNvGrpSpPr>
          <p:nvPr/>
        </p:nvGrpSpPr>
        <p:grpSpPr bwMode="auto">
          <a:xfrm>
            <a:off x="0" y="1143000"/>
            <a:ext cx="12192000" cy="63500"/>
            <a:chOff x="507492" y="1501519"/>
            <a:chExt cx="8129016" cy="63125"/>
          </a:xfrm>
        </p:grpSpPr>
        <p:cxnSp>
          <p:nvCxnSpPr>
            <p:cNvPr id="7" name="Straight Connector 6">
              <a:extLst>
                <a:ext uri="{FF2B5EF4-FFF2-40B4-BE49-F238E27FC236}">
                  <a16:creationId xmlns:a16="http://schemas.microsoft.com/office/drawing/2014/main" id="{6509A706-3A38-4EDC-8F73-A9CF71DD184E}"/>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032B1D-9FA5-46DB-B6AC-F44DBB81B4C9}"/>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9403C7FF-DE72-4C64-9943-507AFEF50931}"/>
              </a:ext>
            </a:extLst>
          </p:cNvPr>
          <p:cNvPicPr>
            <a:picLocks noChangeAspect="1"/>
          </p:cNvPicPr>
          <p:nvPr/>
        </p:nvPicPr>
        <p:blipFill rotWithShape="1">
          <a:blip r:embed="rId2" cstate="print">
            <a:duotone>
              <a:schemeClr val="accent2">
                <a:shade val="45000"/>
                <a:satMod val="135000"/>
              </a:schemeClr>
              <a:prstClr val="white"/>
            </a:duotone>
          </a:blip>
          <a:srcRect/>
          <a:stretch/>
        </p:blipFill>
        <p:spPr>
          <a:xfrm>
            <a:off x="1325881" y="0"/>
            <a:ext cx="1747524" cy="2292094"/>
          </a:xfrm>
          <a:prstGeom prst="rect">
            <a:avLst/>
          </a:prstGeom>
        </p:spPr>
      </p:pic>
      <p:grpSp>
        <p:nvGrpSpPr>
          <p:cNvPr id="10" name="Group 13">
            <a:extLst>
              <a:ext uri="{FF2B5EF4-FFF2-40B4-BE49-F238E27FC236}">
                <a16:creationId xmlns:a16="http://schemas.microsoft.com/office/drawing/2014/main" id="{B3851C45-C4AC-45E6-98D3-26862898204F}"/>
              </a:ext>
            </a:extLst>
          </p:cNvPr>
          <p:cNvGrpSpPr>
            <a:grpSpLocks/>
          </p:cNvGrpSpPr>
          <p:nvPr/>
        </p:nvGrpSpPr>
        <p:grpSpPr bwMode="auto">
          <a:xfrm rot="10800000">
            <a:off x="0" y="5645150"/>
            <a:ext cx="12192000" cy="63500"/>
            <a:chOff x="507492" y="1501519"/>
            <a:chExt cx="8129016" cy="63125"/>
          </a:xfrm>
        </p:grpSpPr>
        <p:cxnSp>
          <p:nvCxnSpPr>
            <p:cNvPr id="12" name="Straight Connector 11">
              <a:extLst>
                <a:ext uri="{FF2B5EF4-FFF2-40B4-BE49-F238E27FC236}">
                  <a16:creationId xmlns:a16="http://schemas.microsoft.com/office/drawing/2014/main" id="{0750B0E5-8CE3-4272-9C64-A4775C5A0CF2}"/>
                </a:ext>
              </a:extLst>
            </p:cNvPr>
            <p:cNvCxnSpPr/>
            <p:nvPr/>
          </p:nvCxnSpPr>
          <p:spPr>
            <a:xfrm>
              <a:off x="515960"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E61CE2-20BC-4333-B3C5-C0099E185130}"/>
                </a:ext>
              </a:extLst>
            </p:cNvPr>
            <p:cNvCxnSpPr/>
            <p:nvPr/>
          </p:nvCxnSpPr>
          <p:spPr>
            <a:xfrm>
              <a:off x="515960"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50FF74DA-F869-4D8F-806B-8934DAA447D8}"/>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pPr lvl="0"/>
            <a:r>
              <a:rPr lang="en-US" noProof="0"/>
              <a:t>Click icon to add picture</a:t>
            </a:r>
            <a:endParaRPr noProof="0"/>
          </a:p>
        </p:txBody>
      </p:sp>
    </p:spTree>
    <p:extLst>
      <p:ext uri="{BB962C8B-B14F-4D97-AF65-F5344CB8AC3E}">
        <p14:creationId xmlns:p14="http://schemas.microsoft.com/office/powerpoint/2010/main" val="182524265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887CB4-9C46-4D49-8C68-B1CD0D98569B}"/>
              </a:ext>
            </a:extLst>
          </p:cNvPr>
          <p:cNvSpPr>
            <a:spLocks noGrp="1"/>
          </p:cNvSpPr>
          <p:nvPr>
            <p:ph type="dt" sz="half" idx="14"/>
          </p:nvPr>
        </p:nvSpPr>
        <p:spPr/>
        <p:txBody>
          <a:bodyPr/>
          <a:lstStyle>
            <a:lvl1pPr>
              <a:defRPr/>
            </a:lvl1pPr>
          </a:lstStyle>
          <a:p>
            <a:pPr>
              <a:defRPr/>
            </a:pPr>
            <a:fld id="{B269A537-0595-4F08-BC47-B5C7BD671441}" type="datetime1">
              <a:rPr lang="en-US"/>
              <a:pPr>
                <a:defRPr/>
              </a:pPr>
              <a:t>1/6/2020</a:t>
            </a:fld>
            <a:endParaRPr lang="en-US"/>
          </a:p>
        </p:txBody>
      </p:sp>
      <p:sp>
        <p:nvSpPr>
          <p:cNvPr id="5" name="Footer Placeholder 4">
            <a:extLst>
              <a:ext uri="{FF2B5EF4-FFF2-40B4-BE49-F238E27FC236}">
                <a16:creationId xmlns:a16="http://schemas.microsoft.com/office/drawing/2014/main" id="{126161AA-8E27-4C8E-8E37-CD5887ECEC29}"/>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B64703-1B4A-4B40-882C-957896C5B0C6}"/>
              </a:ext>
            </a:extLst>
          </p:cNvPr>
          <p:cNvSpPr>
            <a:spLocks noGrp="1"/>
          </p:cNvSpPr>
          <p:nvPr>
            <p:ph type="sldNum" sz="quarter" idx="16"/>
          </p:nvPr>
        </p:nvSpPr>
        <p:spPr/>
        <p:txBody>
          <a:bodyPr/>
          <a:lstStyle>
            <a:lvl1pPr>
              <a:defRPr/>
            </a:lvl1pPr>
          </a:lstStyle>
          <a:p>
            <a:pPr>
              <a:defRPr/>
            </a:pPr>
            <a:fld id="{B1BE79E3-1187-453B-AF7F-51EEAFBEA541}" type="slidenum">
              <a:rPr lang="en-US"/>
              <a:pPr>
                <a:defRPr/>
              </a:pPr>
              <a:t>‹#›</a:t>
            </a:fld>
            <a:endParaRPr lang="en-US"/>
          </a:p>
        </p:txBody>
      </p:sp>
    </p:spTree>
    <p:extLst>
      <p:ext uri="{BB962C8B-B14F-4D97-AF65-F5344CB8AC3E}">
        <p14:creationId xmlns:p14="http://schemas.microsoft.com/office/powerpoint/2010/main" val="3453047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300"/>
            <a:ext cx="8561747" cy="2541431"/>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2493105" y="3531206"/>
            <a:ext cx="8561747" cy="977621"/>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1/6/2020</a:t>
            </a:fld>
            <a:endParaRPr lang="en-US" dirty="0"/>
          </a:p>
        </p:txBody>
      </p:sp>
      <p:sp>
        <p:nvSpPr>
          <p:cNvPr id="5" name="Footer Placeholder 4"/>
          <p:cNvSpPr>
            <a:spLocks noGrp="1"/>
          </p:cNvSpPr>
          <p:nvPr>
            <p:ph type="ftr" sz="quarter" idx="11"/>
          </p:nvPr>
        </p:nvSpPr>
        <p:spPr>
          <a:xfrm>
            <a:off x="2493106" y="329309"/>
            <a:ext cx="4897311" cy="309201"/>
          </a:xfrm>
        </p:spPr>
        <p:txBody>
          <a:bodyPr/>
          <a:lstStyle/>
          <a:p>
            <a:endParaRPr lang="en-US"/>
          </a:p>
        </p:txBody>
      </p:sp>
      <p:sp>
        <p:nvSpPr>
          <p:cNvPr id="6" name="Slide Number Placeholder 5"/>
          <p:cNvSpPr>
            <a:spLocks noGrp="1"/>
          </p:cNvSpPr>
          <p:nvPr>
            <p:ph type="sldNum" sz="quarter" idx="12"/>
          </p:nvPr>
        </p:nvSpPr>
        <p:spPr>
          <a:xfrm>
            <a:off x="1437665" y="798973"/>
            <a:ext cx="811019" cy="503578"/>
          </a:xfrm>
        </p:spPr>
        <p:txBody>
          <a:bodyPr/>
          <a:lstStyle/>
          <a:p>
            <a:fld id="{0FF54DE5-C571-48E8-A5BC-B369434E2F44}" type="slidenum">
              <a:rPr lang="en-US" smtClean="0"/>
              <a:pPr/>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421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665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4" y="1756130"/>
            <a:ext cx="8562580" cy="1887950"/>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534695" y="3806197"/>
            <a:ext cx="8549991"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5"/>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921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891"/>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1"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55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165"/>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51"/>
            <a:ext cx="4608576" cy="801943"/>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4695" y="2824271"/>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5"/>
            <a:ext cx="4608576" cy="80223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17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C73FE8C-1287-4527-97DA-35AEA00AB5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8054A2B-7BA3-49D8-9328-5C6DBFD7AE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2165EE5-F8A2-41AF-9C01-B1D6229C169F}"/>
              </a:ext>
            </a:extLst>
          </p:cNvPr>
          <p:cNvSpPr>
            <a:spLocks noGrp="1" noChangeArrowheads="1"/>
          </p:cNvSpPr>
          <p:nvPr>
            <p:ph type="sldNum" sz="quarter" idx="12"/>
          </p:nvPr>
        </p:nvSpPr>
        <p:spPr>
          <a:ln/>
        </p:spPr>
        <p:txBody>
          <a:bodyPr/>
          <a:lstStyle>
            <a:lvl1pPr>
              <a:defRPr/>
            </a:lvl1pPr>
          </a:lstStyle>
          <a:p>
            <a:pPr>
              <a:defRPr/>
            </a:pPr>
            <a:fld id="{D1A08DF0-5F32-49D9-B02A-F0B9E81D0918}" type="slidenum">
              <a:rPr lang="en-US" altLang="en-US"/>
              <a:pPr>
                <a:defRPr/>
              </a:pPr>
              <a:t>‹#›</a:t>
            </a:fld>
            <a:endParaRPr lang="en-US" altLang="en-US"/>
          </a:p>
        </p:txBody>
      </p:sp>
    </p:spTree>
    <p:extLst>
      <p:ext uri="{BB962C8B-B14F-4D97-AF65-F5344CB8AC3E}">
        <p14:creationId xmlns:p14="http://schemas.microsoft.com/office/powerpoint/2010/main" val="56783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25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40975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3" y="798973"/>
            <a:ext cx="3183128" cy="2247117"/>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1"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6" y="3205493"/>
            <a:ext cx="3184989"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7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8" y="482172"/>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5" y="1129513"/>
            <a:ext cx="5447840" cy="183058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4"/>
            <a:ext cx="2791171"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4696" y="3145992"/>
            <a:ext cx="5440037" cy="2003742"/>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4695" y="5469858"/>
            <a:ext cx="5440039" cy="320123"/>
          </a:xfrm>
        </p:spPr>
        <p:txBody>
          <a:bodyPr/>
          <a:lstStyle>
            <a:lvl1pPr algn="l">
              <a:defRPr/>
            </a:lvl1pPr>
          </a:lstStyle>
          <a:p>
            <a:fld id="{402B9795-92DC-40DC-A1CA-9A4B349D7824}" type="datetimeFigureOut">
              <a:rPr lang="en-US" smtClean="0"/>
              <a:t>1/6/2020</a:t>
            </a:fld>
            <a:endParaRPr lang="en-US"/>
          </a:p>
        </p:txBody>
      </p:sp>
      <p:sp>
        <p:nvSpPr>
          <p:cNvPr id="6" name="Footer Placeholder 5"/>
          <p:cNvSpPr>
            <a:spLocks noGrp="1"/>
          </p:cNvSpPr>
          <p:nvPr>
            <p:ph type="ftr" sz="quarter" idx="11"/>
          </p:nvPr>
        </p:nvSpPr>
        <p:spPr>
          <a:xfrm>
            <a:off x="1534911" y="318642"/>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580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15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5"/>
            <a:ext cx="1615743"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5" y="883865"/>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cxnSp>
        <p:nvCxnSpPr>
          <p:cNvPr id="8" name="Straight Connector 7"/>
          <p:cNvCxnSpPr/>
          <p:nvPr/>
        </p:nvCxnSpPr>
        <p:spPr>
          <a:xfrm flipH="1">
            <a:off x="9439111" y="719272"/>
            <a:ext cx="1615743"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80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5952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14E0E0-D551-40A4-95F7-6BD654618697}"/>
              </a:ext>
            </a:extLst>
          </p:cNvPr>
          <p:cNvSpPr>
            <a:spLocks noGrp="1"/>
          </p:cNvSpPr>
          <p:nvPr>
            <p:ph type="dt" sz="half" idx="14"/>
          </p:nvPr>
        </p:nvSpPr>
        <p:spPr/>
        <p:txBody>
          <a:bodyPr/>
          <a:lstStyle>
            <a:lvl1pPr>
              <a:defRPr/>
            </a:lvl1pPr>
          </a:lstStyle>
          <a:p>
            <a:pPr>
              <a:defRPr/>
            </a:pPr>
            <a:fld id="{6BA512B7-962E-4EA2-BCFE-96F6DB635D89}" type="datetime1">
              <a:rPr lang="en-US"/>
              <a:pPr>
                <a:defRPr/>
              </a:pPr>
              <a:t>1/6/2020</a:t>
            </a:fld>
            <a:endParaRPr lang="en-US"/>
          </a:p>
        </p:txBody>
      </p:sp>
      <p:sp>
        <p:nvSpPr>
          <p:cNvPr id="5" name="Footer Placeholder 4">
            <a:extLst>
              <a:ext uri="{FF2B5EF4-FFF2-40B4-BE49-F238E27FC236}">
                <a16:creationId xmlns:a16="http://schemas.microsoft.com/office/drawing/2014/main" id="{10BE5B1F-CE65-43AE-BDFC-FE9EB2269A7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BA206D-3DF0-4686-8CFF-254E52E45B88}"/>
              </a:ext>
            </a:extLst>
          </p:cNvPr>
          <p:cNvSpPr>
            <a:spLocks noGrp="1"/>
          </p:cNvSpPr>
          <p:nvPr>
            <p:ph type="sldNum" sz="quarter" idx="16"/>
          </p:nvPr>
        </p:nvSpPr>
        <p:spPr/>
        <p:txBody>
          <a:bodyPr/>
          <a:lstStyle>
            <a:lvl1pPr>
              <a:defRPr/>
            </a:lvl1pPr>
          </a:lstStyle>
          <a:p>
            <a:pPr>
              <a:defRPr/>
            </a:pPr>
            <a:fld id="{31458C7F-D18F-4502-8424-24AFFC9D82B2}" type="slidenum">
              <a:rPr lang="en-US"/>
              <a:pPr>
                <a:defRPr/>
              </a:pPr>
              <a:t>‹#›</a:t>
            </a:fld>
            <a:endParaRPr lang="en-US"/>
          </a:p>
        </p:txBody>
      </p:sp>
    </p:spTree>
    <p:extLst>
      <p:ext uri="{BB962C8B-B14F-4D97-AF65-F5344CB8AC3E}">
        <p14:creationId xmlns:p14="http://schemas.microsoft.com/office/powerpoint/2010/main" val="1489568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0"/>
            <a:ext cx="9146381" cy="2667000"/>
          </a:xfrm>
        </p:spPr>
        <p:txBody>
          <a:bodyPr>
            <a:noAutofit/>
          </a:bodyPr>
          <a:lstStyle>
            <a:lvl1pPr>
              <a:defRPr sz="4051"/>
            </a:lvl1pPr>
          </a:lstStyle>
          <a:p>
            <a:r>
              <a:rPr lang="en-US"/>
              <a:t>Click to edit Master title style</a:t>
            </a:r>
            <a:endParaRPr/>
          </a:p>
        </p:txBody>
      </p:sp>
      <p:grpSp>
        <p:nvGrpSpPr>
          <p:cNvPr id="256" name="line" descr="Line graphic"/>
          <p:cNvGrpSpPr/>
          <p:nvPr/>
        </p:nvGrpSpPr>
        <p:grpSpPr bwMode="invGray">
          <a:xfrm>
            <a:off x="1585309"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97102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67" name="line" descr="Line graphic"/>
          <p:cNvGrpSpPr/>
          <p:nvPr/>
        </p:nvGrpSpPr>
        <p:grpSpPr bwMode="invGray">
          <a:xfrm>
            <a:off x="1522811" y="1514475"/>
            <a:ext cx="10572328"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31069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C4CA662-A330-4E74-9CB9-03A7740200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5801986-0266-4356-92D4-6AD0D2DA76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FC25B530-D0D4-40CC-B0CE-51292C6CC0D7}"/>
              </a:ext>
            </a:extLst>
          </p:cNvPr>
          <p:cNvSpPr>
            <a:spLocks noGrp="1" noChangeArrowheads="1"/>
          </p:cNvSpPr>
          <p:nvPr>
            <p:ph type="sldNum" sz="quarter" idx="12"/>
          </p:nvPr>
        </p:nvSpPr>
        <p:spPr>
          <a:ln/>
        </p:spPr>
        <p:txBody>
          <a:bodyPr/>
          <a:lstStyle>
            <a:lvl1pPr>
              <a:defRPr/>
            </a:lvl1pPr>
          </a:lstStyle>
          <a:p>
            <a:pPr>
              <a:defRPr/>
            </a:pPr>
            <a:fld id="{97D31442-AE90-42D5-AA46-5A8EF6BC2E93}" type="slidenum">
              <a:rPr lang="en-US" altLang="en-US"/>
              <a:pPr>
                <a:defRPr/>
              </a:pPr>
              <a:t>‹#›</a:t>
            </a:fld>
            <a:endParaRPr lang="en-US" altLang="en-US"/>
          </a:p>
        </p:txBody>
      </p:sp>
    </p:spTree>
    <p:extLst>
      <p:ext uri="{BB962C8B-B14F-4D97-AF65-F5344CB8AC3E}">
        <p14:creationId xmlns:p14="http://schemas.microsoft.com/office/powerpoint/2010/main" val="2103478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1" cy="2667000"/>
          </a:xfrm>
        </p:spPr>
        <p:txBody>
          <a:bodyPr anchor="b">
            <a:noAutofit/>
          </a:bodyPr>
          <a:lstStyle>
            <a:lvl1pPr algn="l">
              <a:defRPr sz="3301" b="0" cap="none" baseline="0"/>
            </a:lvl1pPr>
          </a:lstStyle>
          <a:p>
            <a:r>
              <a:rPr lang="en-US"/>
              <a:t>Click to edit Master title style</a:t>
            </a:r>
            <a:endParaRPr/>
          </a:p>
        </p:txBody>
      </p:sp>
      <p:grpSp>
        <p:nvGrpSpPr>
          <p:cNvPr id="255" name="line" descr="Line graphic"/>
          <p:cNvGrpSpPr/>
          <p:nvPr/>
        </p:nvGrpSpPr>
        <p:grpSpPr bwMode="invGray">
          <a:xfrm>
            <a:off x="1585309"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522810" y="5102527"/>
            <a:ext cx="9146381"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83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grpSp>
        <p:nvGrpSpPr>
          <p:cNvPr id="158" name="line" descr="Line graphic"/>
          <p:cNvGrpSpPr/>
          <p:nvPr/>
        </p:nvGrpSpPr>
        <p:grpSpPr bwMode="invGray">
          <a:xfrm>
            <a:off x="1522811" y="1514475"/>
            <a:ext cx="10572328"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0" y="1905000"/>
            <a:ext cx="4420751"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3" y="1905000"/>
            <a:ext cx="4420749"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9940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1" y="1514475"/>
            <a:ext cx="10572328"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10" y="1905000"/>
            <a:ext cx="4417703"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522810" y="2819401"/>
            <a:ext cx="4417703"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3"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51489" y="2819401"/>
            <a:ext cx="4417703"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1/6/2020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813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1" y="1514475"/>
            <a:ext cx="10572328"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1/6/2020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34268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1/6/2020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712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2401"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3" name="Content Placeholder 2"/>
          <p:cNvSpPr>
            <a:spLocks noGrp="1"/>
          </p:cNvSpPr>
          <p:nvPr>
            <p:ph idx="1"/>
          </p:nvPr>
        </p:nvSpPr>
        <p:spPr>
          <a:xfrm>
            <a:off x="4711248" y="1905000"/>
            <a:ext cx="5670757"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89" y="1630823"/>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8620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1" y="274638"/>
            <a:ext cx="9146380" cy="1020762"/>
          </a:xfrm>
        </p:spPr>
        <p:txBody>
          <a:bodyPr anchor="b">
            <a:noAutofit/>
          </a:bodyPr>
          <a:lstStyle>
            <a:lvl1pPr algn="l">
              <a:defRPr sz="24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2" y="1884311"/>
            <a:ext cx="5670757"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grpSp>
        <p:nvGrpSpPr>
          <p:cNvPr id="614" name="frame" descr="Box graphic"/>
          <p:cNvGrpSpPr/>
          <p:nvPr/>
        </p:nvGrpSpPr>
        <p:grpSpPr bwMode="invGray">
          <a:xfrm flipH="1">
            <a:off x="1447877" y="1630823"/>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7908019" y="3411748"/>
            <a:ext cx="2743915"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8171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1" y="1514475"/>
            <a:ext cx="10572328"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07299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1"/>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5" y="3472591"/>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608171" y="277815"/>
            <a:ext cx="9146383" cy="5898573"/>
          </a:xfrm>
        </p:spPr>
        <p:txBody>
          <a:bodyPr vert="eaVert"/>
          <a:lstStyle>
            <a:lvl5pPr>
              <a:defRPr/>
            </a:lvl5pPr>
            <a:lvl6pPr marL="946656"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79586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C0C1D76-8EC4-48BC-8163-0B0DAB46A3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1519091-A33A-4F00-9A37-A2B3E2256F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357821E-7816-484D-9923-EA00AF94CF6D}"/>
              </a:ext>
            </a:extLst>
          </p:cNvPr>
          <p:cNvSpPr>
            <a:spLocks noGrp="1" noChangeArrowheads="1"/>
          </p:cNvSpPr>
          <p:nvPr>
            <p:ph type="sldNum" sz="quarter" idx="12"/>
          </p:nvPr>
        </p:nvSpPr>
        <p:spPr>
          <a:ln/>
        </p:spPr>
        <p:txBody>
          <a:bodyPr/>
          <a:lstStyle>
            <a:lvl1pPr>
              <a:defRPr/>
            </a:lvl1pPr>
          </a:lstStyle>
          <a:p>
            <a:pPr>
              <a:defRPr/>
            </a:pPr>
            <a:fld id="{FD70EA01-9584-43E8-98D7-6CA2B051373E}" type="slidenum">
              <a:rPr lang="en-US" altLang="en-US"/>
              <a:pPr>
                <a:defRPr/>
              </a:pPr>
              <a:t>‹#›</a:t>
            </a:fld>
            <a:endParaRPr lang="en-US" altLang="en-US"/>
          </a:p>
        </p:txBody>
      </p:sp>
    </p:spTree>
    <p:extLst>
      <p:ext uri="{BB962C8B-B14F-4D97-AF65-F5344CB8AC3E}">
        <p14:creationId xmlns:p14="http://schemas.microsoft.com/office/powerpoint/2010/main" val="137208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24593B5-0ECF-46A2-B450-86E1DAC734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F5EC8EF6-FE05-4E4E-9F7C-38C8AE5DDB6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4FBD8219-01E0-4AB6-9FDC-06B5D276EE3B}"/>
              </a:ext>
            </a:extLst>
          </p:cNvPr>
          <p:cNvSpPr>
            <a:spLocks noGrp="1" noChangeArrowheads="1"/>
          </p:cNvSpPr>
          <p:nvPr>
            <p:ph type="sldNum" sz="quarter" idx="12"/>
          </p:nvPr>
        </p:nvSpPr>
        <p:spPr>
          <a:ln/>
        </p:spPr>
        <p:txBody>
          <a:bodyPr/>
          <a:lstStyle>
            <a:lvl1pPr>
              <a:defRPr/>
            </a:lvl1pPr>
          </a:lstStyle>
          <a:p>
            <a:pPr>
              <a:defRPr/>
            </a:pPr>
            <a:fld id="{07C31898-685D-47B4-AC4C-555D325E83B8}" type="slidenum">
              <a:rPr lang="en-US" altLang="en-US"/>
              <a:pPr>
                <a:defRPr/>
              </a:pPr>
              <a:t>‹#›</a:t>
            </a:fld>
            <a:endParaRPr lang="en-US" altLang="en-US"/>
          </a:p>
        </p:txBody>
      </p:sp>
    </p:spTree>
    <p:extLst>
      <p:ext uri="{BB962C8B-B14F-4D97-AF65-F5344CB8AC3E}">
        <p14:creationId xmlns:p14="http://schemas.microsoft.com/office/powerpoint/2010/main" val="293576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43AD2F6-8FC0-431C-9132-29AC4377CC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74DE51CE-39BA-48E5-BD5D-0F69E57C9F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EA61CE28-A47A-47C8-9A71-8014CF873CA5}"/>
              </a:ext>
            </a:extLst>
          </p:cNvPr>
          <p:cNvSpPr>
            <a:spLocks noGrp="1" noChangeArrowheads="1"/>
          </p:cNvSpPr>
          <p:nvPr>
            <p:ph type="sldNum" sz="quarter" idx="12"/>
          </p:nvPr>
        </p:nvSpPr>
        <p:spPr>
          <a:ln/>
        </p:spPr>
        <p:txBody>
          <a:bodyPr/>
          <a:lstStyle>
            <a:lvl1pPr>
              <a:defRPr/>
            </a:lvl1pPr>
          </a:lstStyle>
          <a:p>
            <a:pPr>
              <a:defRPr/>
            </a:pPr>
            <a:fld id="{05689921-AADC-40A2-8138-DFCC9A8B26B5}" type="slidenum">
              <a:rPr lang="en-US" altLang="en-US"/>
              <a:pPr>
                <a:defRPr/>
              </a:pPr>
              <a:t>‹#›</a:t>
            </a:fld>
            <a:endParaRPr lang="en-US" altLang="en-US"/>
          </a:p>
        </p:txBody>
      </p:sp>
    </p:spTree>
    <p:extLst>
      <p:ext uri="{BB962C8B-B14F-4D97-AF65-F5344CB8AC3E}">
        <p14:creationId xmlns:p14="http://schemas.microsoft.com/office/powerpoint/2010/main" val="256150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3CFE16B-4F38-4876-887B-A328F7CE3A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a:extLst>
              <a:ext uri="{FF2B5EF4-FFF2-40B4-BE49-F238E27FC236}">
                <a16:creationId xmlns:a16="http://schemas.microsoft.com/office/drawing/2014/main" id="{D44F3CDF-C0DF-4097-9206-6548604DC3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10E81D6D-E963-4CE0-BEBA-31711612CCFC}"/>
              </a:ext>
            </a:extLst>
          </p:cNvPr>
          <p:cNvSpPr>
            <a:spLocks noGrp="1" noChangeArrowheads="1"/>
          </p:cNvSpPr>
          <p:nvPr>
            <p:ph type="sldNum" sz="quarter" idx="12"/>
          </p:nvPr>
        </p:nvSpPr>
        <p:spPr>
          <a:ln/>
        </p:spPr>
        <p:txBody>
          <a:bodyPr/>
          <a:lstStyle>
            <a:lvl1pPr>
              <a:defRPr/>
            </a:lvl1pPr>
          </a:lstStyle>
          <a:p>
            <a:pPr>
              <a:defRPr/>
            </a:pPr>
            <a:fld id="{6501E718-D1DB-4309-8012-010F4E7D0525}" type="slidenum">
              <a:rPr lang="en-US" altLang="en-US"/>
              <a:pPr>
                <a:defRPr/>
              </a:pPr>
              <a:t>‹#›</a:t>
            </a:fld>
            <a:endParaRPr lang="en-US" altLang="en-US"/>
          </a:p>
        </p:txBody>
      </p:sp>
    </p:spTree>
    <p:extLst>
      <p:ext uri="{BB962C8B-B14F-4D97-AF65-F5344CB8AC3E}">
        <p14:creationId xmlns:p14="http://schemas.microsoft.com/office/powerpoint/2010/main" val="205727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067F9A7F-7144-4DF1-938A-DBD5F9A3FD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A0F5DF2-CDB3-4110-ACBC-B755C6CFDC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BF65167-83C7-4AD6-8167-F68169D9D161}"/>
              </a:ext>
            </a:extLst>
          </p:cNvPr>
          <p:cNvSpPr>
            <a:spLocks noGrp="1" noChangeArrowheads="1"/>
          </p:cNvSpPr>
          <p:nvPr>
            <p:ph type="sldNum" sz="quarter" idx="12"/>
          </p:nvPr>
        </p:nvSpPr>
        <p:spPr>
          <a:ln/>
        </p:spPr>
        <p:txBody>
          <a:bodyPr/>
          <a:lstStyle>
            <a:lvl1pPr>
              <a:defRPr/>
            </a:lvl1pPr>
          </a:lstStyle>
          <a:p>
            <a:pPr>
              <a:defRPr/>
            </a:pPr>
            <a:fld id="{E71103BA-6640-41CE-B773-1ECEAC744011}" type="slidenum">
              <a:rPr lang="en-US" altLang="en-US"/>
              <a:pPr>
                <a:defRPr/>
              </a:pPr>
              <a:t>‹#›</a:t>
            </a:fld>
            <a:endParaRPr lang="en-US" altLang="en-US"/>
          </a:p>
        </p:txBody>
      </p:sp>
    </p:spTree>
    <p:extLst>
      <p:ext uri="{BB962C8B-B14F-4D97-AF65-F5344CB8AC3E}">
        <p14:creationId xmlns:p14="http://schemas.microsoft.com/office/powerpoint/2010/main" val="313401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7E6B8686-C5A6-49CE-BEED-5204EF502F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3467B5B-BABE-4698-B874-CF4CD7B142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CFE37CB-6124-471D-957C-1F2DE05EB86F}"/>
              </a:ext>
            </a:extLst>
          </p:cNvPr>
          <p:cNvSpPr>
            <a:spLocks noGrp="1" noChangeArrowheads="1"/>
          </p:cNvSpPr>
          <p:nvPr>
            <p:ph type="sldNum" sz="quarter" idx="12"/>
          </p:nvPr>
        </p:nvSpPr>
        <p:spPr>
          <a:ln/>
        </p:spPr>
        <p:txBody>
          <a:bodyPr/>
          <a:lstStyle>
            <a:lvl1pPr>
              <a:defRPr/>
            </a:lvl1pPr>
          </a:lstStyle>
          <a:p>
            <a:pPr>
              <a:defRPr/>
            </a:pPr>
            <a:fld id="{A74F3D38-9AB0-4E32-83CD-586C3BD20E39}" type="slidenum">
              <a:rPr lang="en-US" altLang="en-US"/>
              <a:pPr>
                <a:defRPr/>
              </a:pPr>
              <a:t>‹#›</a:t>
            </a:fld>
            <a:endParaRPr lang="en-US" altLang="en-US"/>
          </a:p>
        </p:txBody>
      </p:sp>
    </p:spTree>
    <p:extLst>
      <p:ext uri="{BB962C8B-B14F-4D97-AF65-F5344CB8AC3E}">
        <p14:creationId xmlns:p14="http://schemas.microsoft.com/office/powerpoint/2010/main" val="207796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21F88D-C2DF-48A1-8104-A1A20B38F526}"/>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2F98C0-78DA-4AAF-997D-B52CAA896761}"/>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7258E156-127A-48D7-BC37-213669448DFD}"/>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800"/>
          </a:p>
        </p:txBody>
      </p:sp>
      <p:sp>
        <p:nvSpPr>
          <p:cNvPr id="1029" name="Line 5">
            <a:extLst>
              <a:ext uri="{FF2B5EF4-FFF2-40B4-BE49-F238E27FC236}">
                <a16:creationId xmlns:a16="http://schemas.microsoft.com/office/drawing/2014/main" id="{C63460D7-EDB3-4B8C-BE06-BCB95BD8D909}"/>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77158" name="Rectangle 6">
            <a:extLst>
              <a:ext uri="{FF2B5EF4-FFF2-40B4-BE49-F238E27FC236}">
                <a16:creationId xmlns:a16="http://schemas.microsoft.com/office/drawing/2014/main" id="{A45A8274-3C68-4416-B53F-4328A517E033}"/>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77159" name="Rectangle 7">
            <a:extLst>
              <a:ext uri="{FF2B5EF4-FFF2-40B4-BE49-F238E27FC236}">
                <a16:creationId xmlns:a16="http://schemas.microsoft.com/office/drawing/2014/main" id="{40C0A7B9-7707-4D65-964D-CCC13F67AD1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ltLang="en-US"/>
          </a:p>
        </p:txBody>
      </p:sp>
      <p:sp>
        <p:nvSpPr>
          <p:cNvPr id="177160" name="Rectangle 8">
            <a:extLst>
              <a:ext uri="{FF2B5EF4-FFF2-40B4-BE49-F238E27FC236}">
                <a16:creationId xmlns:a16="http://schemas.microsoft.com/office/drawing/2014/main" id="{F0D7B0B0-8A0E-42D6-8F0F-5130C6460BEC}"/>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D521903-EB96-4EEE-A942-BD18C416104F}" type="slidenum">
              <a:rPr lang="en-US" altLang="en-US"/>
              <a:pPr>
                <a:defRPr/>
              </a:pPr>
              <a:t>‹#›</a:t>
            </a:fld>
            <a:endParaRPr lang="en-US" altLang="en-US"/>
          </a:p>
        </p:txBody>
      </p:sp>
    </p:spTree>
    <p:extLst>
      <p:ext uri="{BB962C8B-B14F-4D97-AF65-F5344CB8AC3E}">
        <p14:creationId xmlns:p14="http://schemas.microsoft.com/office/powerpoint/2010/main" val="315187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4"/>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7" y="804521"/>
            <a:ext cx="9520159"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7" y="2015734"/>
            <a:ext cx="9520159"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9" y="330370"/>
            <a:ext cx="3500715"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402B9795-92DC-40DC-A1CA-9A4B349D7824}" type="datetimeFigureOut">
              <a:rPr lang="en-US" smtClean="0"/>
              <a:pPr/>
              <a:t>1/6/2020</a:t>
            </a:fld>
            <a:endParaRPr lang="en-US"/>
          </a:p>
        </p:txBody>
      </p:sp>
      <p:sp>
        <p:nvSpPr>
          <p:cNvPr id="5" name="Footer Placeholder 4"/>
          <p:cNvSpPr>
            <a:spLocks noGrp="1"/>
          </p:cNvSpPr>
          <p:nvPr>
            <p:ph type="ftr" sz="quarter" idx="3"/>
          </p:nvPr>
        </p:nvSpPr>
        <p:spPr>
          <a:xfrm>
            <a:off x="1534697" y="329309"/>
            <a:ext cx="5855719"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100">
                <a:solidFill>
                  <a:schemeClr val="accent1"/>
                </a:solidFill>
              </a:defRPr>
            </a:lvl1pPr>
          </a:lstStyle>
          <a:p>
            <a:fld id="{0FF54DE5-C571-48E8-A5BC-B369434E2F44}" type="slidenum">
              <a:rPr lang="en-US" smtClean="0"/>
              <a:pPr/>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697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274638"/>
            <a:ext cx="9146380"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1"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1"/>
            <a:ext cx="6326247" cy="2762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7" y="6400801"/>
            <a:ext cx="1244183" cy="276226"/>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1/6/2020</a:t>
            </a:fld>
            <a:endParaRPr lang="en-US" dirty="0"/>
          </a:p>
        </p:txBody>
      </p:sp>
      <p:sp>
        <p:nvSpPr>
          <p:cNvPr id="6" name="Slide Number Placeholder 5"/>
          <p:cNvSpPr>
            <a:spLocks noGrp="1"/>
          </p:cNvSpPr>
          <p:nvPr>
            <p:ph type="sldNum" sz="quarter" idx="4"/>
          </p:nvPr>
        </p:nvSpPr>
        <p:spPr>
          <a:xfrm>
            <a:off x="9525893" y="6400801"/>
            <a:ext cx="1143300" cy="276226"/>
          </a:xfrm>
          <a:prstGeom prst="rect">
            <a:avLst/>
          </a:prstGeom>
        </p:spPr>
        <p:txBody>
          <a:bodyPr vert="horz" lIns="91440" tIns="45720" rIns="91440" bIns="45720" rtlCol="0" anchor="ctr"/>
          <a:lstStyle>
            <a:lvl1pPr algn="r">
              <a:defRPr sz="9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787816303"/>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100000"/>
        <a:buFont typeface="Arial" pitchFamily="34" charset="0"/>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hyperlink" Target="http://lukenixblog.blogspot.com/p/book-reviews_27.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tes.silaspartners.com/partner/Article_Display_Page/0,,PTID34418|CHID629814|CIID293302,00.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timedetectiveagency.blogspot.com/2016/02/group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pray-hands-praying-hands-prayer-2558490/" TargetMode="External"/><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habibadanyalbarry.wordpress.com/category/humor/page/2/" TargetMode="Externa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rzydjm.wordpress.com/"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hyperlink" Target="http://lukenixblog.blogspot.com/p/book-reviews_27.html"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My%20Documents\DOCS\Spiritual\CHURCH\CAPE%20ALLIANCE%20CHURCH\Men's%20Bible%20Study\WINTER%20SPRING%202020%20SEMESTER\1-Inductive%20Bible%20Study%20Intro%20010920\Spurgeon%20Combo%20of%20Excerpts\Spurgeon%20Combo%20of%20Excerpts.mp4" TargetMode="External"/><Relationship Id="rId1" Type="http://schemas.microsoft.com/office/2007/relationships/media" Target="file:///D:\My%20Documents\DOCS\Spiritual\CHURCH\CAPE%20ALLIANCE%20CHURCH\Men's%20Bible%20Study\WINTER%20SPRING%202020%20SEMESTER\1-Inductive%20Bible%20Study%20Intro%20010920\Spurgeon%20Combo%20of%20Excerpts\Spurgeon%20Combo%20of%20Excerpts.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64756" y="4020232"/>
            <a:ext cx="5223675" cy="1552432"/>
          </a:xfrm>
        </p:spPr>
        <p:txBody>
          <a:bodyPr>
            <a:normAutofit/>
          </a:bodyPr>
          <a:lstStyle/>
          <a:p>
            <a:r>
              <a:rPr lang="en-US" sz="2800" b="1" dirty="0"/>
              <a:t>Going Deeper. </a:t>
            </a:r>
          </a:p>
          <a:p>
            <a:r>
              <a:rPr lang="en-US" sz="2800" b="1" dirty="0"/>
              <a:t>Reading </a:t>
            </a:r>
            <a:r>
              <a:rPr lang="en-US" sz="2800" b="1" i="1" dirty="0"/>
              <a:t>with</a:t>
            </a:r>
            <a:r>
              <a:rPr lang="en-US" sz="2800" b="1" dirty="0"/>
              <a:t> Understanding.</a:t>
            </a:r>
          </a:p>
        </p:txBody>
      </p:sp>
      <p:pic>
        <p:nvPicPr>
          <p:cNvPr id="12" name="Picture Placeholder 11">
            <a:extLst>
              <a:ext uri="{FF2B5EF4-FFF2-40B4-BE49-F238E27FC236}">
                <a16:creationId xmlns:a16="http://schemas.microsoft.com/office/drawing/2014/main" id="{40328539-CE07-4E2F-8B2D-4789997D51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33" r="8733"/>
          <a:stretch>
            <a:fillRect/>
          </a:stretch>
        </p:blipFill>
        <p:spPr>
          <a:xfrm>
            <a:off x="6006280" y="1324697"/>
            <a:ext cx="5847124" cy="4722419"/>
          </a:xfrm>
        </p:spPr>
      </p:pic>
      <p:pic>
        <p:nvPicPr>
          <p:cNvPr id="3" name="Picture 2">
            <a:extLst>
              <a:ext uri="{FF2B5EF4-FFF2-40B4-BE49-F238E27FC236}">
                <a16:creationId xmlns:a16="http://schemas.microsoft.com/office/drawing/2014/main" id="{175D5E45-9C4A-4803-B978-9B2B741C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8" y="1096993"/>
            <a:ext cx="5267713" cy="2590104"/>
          </a:xfrm>
          <a:prstGeom prst="rect">
            <a:avLst/>
          </a:prstGeom>
        </p:spPr>
      </p:pic>
    </p:spTree>
    <p:extLst>
      <p:ext uri="{BB962C8B-B14F-4D97-AF65-F5344CB8AC3E}">
        <p14:creationId xmlns:p14="http://schemas.microsoft.com/office/powerpoint/2010/main" val="15772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F52290C-57BA-45F8-90DD-673FED4F2F2F}"/>
              </a:ext>
            </a:extLst>
          </p:cNvPr>
          <p:cNvSpPr>
            <a:spLocks noGrp="1" noChangeArrowheads="1"/>
          </p:cNvSpPr>
          <p:nvPr>
            <p:ph type="title"/>
          </p:nvPr>
        </p:nvSpPr>
        <p:spPr/>
        <p:txBody>
          <a:bodyPr/>
          <a:lstStyle/>
          <a:p>
            <a:pPr eaLnBrk="1" hangingPunct="1"/>
            <a:r>
              <a:rPr lang="en-US" altLang="en-US"/>
              <a:t>Benefits of Inductive Study…</a:t>
            </a:r>
          </a:p>
        </p:txBody>
      </p:sp>
      <p:sp>
        <p:nvSpPr>
          <p:cNvPr id="17411" name="Rectangle 3">
            <a:extLst>
              <a:ext uri="{FF2B5EF4-FFF2-40B4-BE49-F238E27FC236}">
                <a16:creationId xmlns:a16="http://schemas.microsoft.com/office/drawing/2014/main" id="{42FCCD04-D065-4FDC-BD41-B85FC613B475}"/>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2400" b="1" dirty="0">
                <a:hlinkClick r:id="rId3"/>
              </a:rPr>
              <a:t>Why Inductive Bible Study?</a:t>
            </a:r>
            <a:endParaRPr lang="en-US" altLang="en-US" sz="2400" dirty="0"/>
          </a:p>
          <a:p>
            <a:pPr eaLnBrk="1" hangingPunct="1">
              <a:lnSpc>
                <a:spcPct val="90000"/>
              </a:lnSpc>
              <a:buFont typeface="Wingdings" panose="05000000000000000000" pitchFamily="2" charset="2"/>
              <a:buNone/>
            </a:pPr>
            <a:r>
              <a:rPr lang="en-US" altLang="en-US" sz="2400" dirty="0"/>
              <a:t>	“Inductive Bible study is learning how to exegete the Bible for all its worth with our best efforts. We do this through teaching people tools and skills to help </a:t>
            </a:r>
            <a:r>
              <a:rPr lang="en-US" altLang="en-US" sz="2400" u="sng" dirty="0"/>
              <a:t>observe the text</a:t>
            </a:r>
            <a:r>
              <a:rPr lang="en-US" altLang="en-US" sz="2400" dirty="0"/>
              <a:t>, </a:t>
            </a:r>
            <a:r>
              <a:rPr lang="en-US" altLang="en-US" sz="2400" u="sng" dirty="0"/>
              <a:t>dig out the meaning</a:t>
            </a:r>
            <a:r>
              <a:rPr lang="en-US" altLang="en-US" sz="2400" dirty="0"/>
              <a:t>, and then </a:t>
            </a:r>
            <a:r>
              <a:rPr lang="en-US" altLang="en-US" sz="2400" u="sng" dirty="0"/>
              <a:t>apply it to their lives</a:t>
            </a:r>
            <a:r>
              <a:rPr lang="en-US" altLang="en-US" sz="2400" dirty="0"/>
              <a:t>. Thus, inductive Bible Study enhances the exegesis process by </a:t>
            </a:r>
            <a:r>
              <a:rPr lang="en-US" altLang="en-US" sz="2400" u="sng" dirty="0">
                <a:highlight>
                  <a:srgbClr val="FFFF00"/>
                </a:highlight>
              </a:rPr>
              <a:t>enabling us to read the Bible for more impact</a:t>
            </a:r>
            <a:r>
              <a:rPr lang="en-US" altLang="en-US" sz="2400" dirty="0">
                <a:highlight>
                  <a:srgbClr val="FFFF00"/>
                </a:highlight>
              </a:rPr>
              <a:t>, value and significance</a:t>
            </a:r>
            <a:r>
              <a:rPr lang="en-US" altLang="en-US" sz="2400" dirty="0"/>
              <a:t>. In practice, we first examine the ideas and words of the text, then this leads us to the meanings and interpretations, and then we are led to the conclusions and applications.”</a:t>
            </a:r>
          </a:p>
          <a:p>
            <a:pPr algn="r" eaLnBrk="1" hangingPunct="1">
              <a:lnSpc>
                <a:spcPct val="90000"/>
              </a:lnSpc>
              <a:buFont typeface="Wingdings" panose="05000000000000000000" pitchFamily="2" charset="2"/>
              <a:buNone/>
            </a:pPr>
            <a:r>
              <a:rPr lang="en-US" altLang="en-US" sz="1600" dirty="0"/>
              <a:t>-Into Thy Word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3490CB31-FD4F-47E9-AD8C-19078757E5F5}"/>
              </a:ext>
            </a:extLst>
          </p:cNvPr>
          <p:cNvSpPr>
            <a:spLocks noGrp="1" noChangeArrowheads="1"/>
          </p:cNvSpPr>
          <p:nvPr>
            <p:ph type="title"/>
          </p:nvPr>
        </p:nvSpPr>
        <p:spPr/>
        <p:txBody>
          <a:bodyPr/>
          <a:lstStyle/>
          <a:p>
            <a:pPr eaLnBrk="1" hangingPunct="1"/>
            <a:r>
              <a:rPr lang="en-US" altLang="en-US" sz="4400"/>
              <a:t>Overview: 3 Basic Phases</a:t>
            </a:r>
          </a:p>
        </p:txBody>
      </p:sp>
      <p:sp>
        <p:nvSpPr>
          <p:cNvPr id="186371" name="Rectangle 3">
            <a:extLst>
              <a:ext uri="{FF2B5EF4-FFF2-40B4-BE49-F238E27FC236}">
                <a16:creationId xmlns:a16="http://schemas.microsoft.com/office/drawing/2014/main" id="{D91FB737-AF15-4DDA-A79E-23BDA847846E}"/>
              </a:ext>
            </a:extLst>
          </p:cNvPr>
          <p:cNvSpPr>
            <a:spLocks noGrp="1" noChangeArrowheads="1"/>
          </p:cNvSpPr>
          <p:nvPr>
            <p:ph type="body" idx="1"/>
          </p:nvPr>
        </p:nvSpPr>
        <p:spPr>
          <a:xfrm>
            <a:off x="2098675" y="2133600"/>
            <a:ext cx="8001000" cy="4267200"/>
          </a:xfrm>
        </p:spPr>
        <p:txBody>
          <a:bodyPr/>
          <a:lstStyle/>
          <a:p>
            <a:pPr eaLnBrk="1" hangingPunct="1">
              <a:spcAft>
                <a:spcPts val="1200"/>
              </a:spcAft>
            </a:pPr>
            <a:r>
              <a:rPr lang="en-US" altLang="en-US" sz="5400"/>
              <a:t>Observation</a:t>
            </a:r>
          </a:p>
          <a:p>
            <a:pPr eaLnBrk="1" hangingPunct="1">
              <a:spcAft>
                <a:spcPts val="1200"/>
              </a:spcAft>
            </a:pPr>
            <a:r>
              <a:rPr lang="en-US" altLang="en-US" sz="5400"/>
              <a:t>Interpretation</a:t>
            </a:r>
          </a:p>
          <a:p>
            <a:pPr eaLnBrk="1" hangingPunct="1">
              <a:spcAft>
                <a:spcPts val="1200"/>
              </a:spcAft>
            </a:pPr>
            <a:r>
              <a:rPr lang="en-US" altLang="en-US" sz="5400"/>
              <a:t>Application</a:t>
            </a:r>
            <a:endParaRPr lang="en-US" altLang="en-US" sz="4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20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6371">
                                            <p:txEl>
                                              <p:pRg st="0" end="0"/>
                                            </p:txEl>
                                          </p:spTgt>
                                        </p:tgtEl>
                                        <p:attrNameLst>
                                          <p:attrName>style.visibility</p:attrName>
                                        </p:attrNameLst>
                                      </p:cBhvr>
                                      <p:to>
                                        <p:strVal val="visible"/>
                                      </p:to>
                                    </p:set>
                                    <p:animEffect transition="in" filter="fade">
                                      <p:cBhvr>
                                        <p:cTn id="12" dur="2000"/>
                                        <p:tgtEl>
                                          <p:spTgt spid="186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371">
                                            <p:txEl>
                                              <p:pRg st="1" end="1"/>
                                            </p:txEl>
                                          </p:spTgt>
                                        </p:tgtEl>
                                        <p:attrNameLst>
                                          <p:attrName>style.visibility</p:attrName>
                                        </p:attrNameLst>
                                      </p:cBhvr>
                                      <p:to>
                                        <p:strVal val="visible"/>
                                      </p:to>
                                    </p:set>
                                    <p:animEffect transition="in" filter="fade">
                                      <p:cBhvr>
                                        <p:cTn id="17" dur="2000"/>
                                        <p:tgtEl>
                                          <p:spTgt spid="186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371">
                                            <p:txEl>
                                              <p:pRg st="2" end="2"/>
                                            </p:txEl>
                                          </p:spTgt>
                                        </p:tgtEl>
                                        <p:attrNameLst>
                                          <p:attrName>style.visibility</p:attrName>
                                        </p:attrNameLst>
                                      </p:cBhvr>
                                      <p:to>
                                        <p:strVal val="visible"/>
                                      </p:to>
                                    </p:set>
                                    <p:animEffect transition="in" filter="fade">
                                      <p:cBhvr>
                                        <p:cTn id="22" dur="2000"/>
                                        <p:tgtEl>
                                          <p:spTgt spid="18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BA7A7FEB-BFB5-468C-AEBB-6C516CC58444}"/>
              </a:ext>
            </a:extLst>
          </p:cNvPr>
          <p:cNvSpPr>
            <a:spLocks noGrp="1" noChangeArrowheads="1"/>
          </p:cNvSpPr>
          <p:nvPr>
            <p:ph type="title"/>
          </p:nvPr>
        </p:nvSpPr>
        <p:spPr/>
        <p:txBody>
          <a:bodyPr/>
          <a:lstStyle/>
          <a:p>
            <a:pPr eaLnBrk="1" hangingPunct="1"/>
            <a:r>
              <a:rPr lang="en-US" altLang="en-US" dirty="0"/>
              <a:t>A Step-by-Step Process</a:t>
            </a:r>
          </a:p>
        </p:txBody>
      </p:sp>
      <p:sp>
        <p:nvSpPr>
          <p:cNvPr id="188419" name="Rectangle 3">
            <a:extLst>
              <a:ext uri="{FF2B5EF4-FFF2-40B4-BE49-F238E27FC236}">
                <a16:creationId xmlns:a16="http://schemas.microsoft.com/office/drawing/2014/main" id="{384488F5-A4F2-4859-BAC4-A407A0E8F11C}"/>
              </a:ext>
            </a:extLst>
          </p:cNvPr>
          <p:cNvSpPr>
            <a:spLocks noGrp="1" noChangeArrowheads="1"/>
          </p:cNvSpPr>
          <p:nvPr>
            <p:ph type="body" idx="1"/>
          </p:nvPr>
        </p:nvSpPr>
        <p:spPr>
          <a:xfrm>
            <a:off x="2057400" y="1752600"/>
            <a:ext cx="8034338" cy="4648200"/>
          </a:xfrm>
        </p:spPr>
        <p:txBody>
          <a:bodyPr/>
          <a:lstStyle/>
          <a:p>
            <a:pPr eaLnBrk="1" hangingPunct="1"/>
            <a:r>
              <a:rPr lang="en-US" altLang="en-US" dirty="0"/>
              <a:t>Preparation &amp; Prayer</a:t>
            </a:r>
          </a:p>
          <a:p>
            <a:pPr eaLnBrk="1" hangingPunct="1"/>
            <a:r>
              <a:rPr lang="en-US" altLang="en-US" dirty="0"/>
              <a:t>Read for the big picture</a:t>
            </a:r>
          </a:p>
          <a:p>
            <a:pPr eaLnBrk="1" hangingPunct="1"/>
            <a:r>
              <a:rPr lang="en-US" altLang="en-US" dirty="0"/>
              <a:t>Understand the context</a:t>
            </a:r>
          </a:p>
          <a:p>
            <a:pPr eaLnBrk="1" hangingPunct="1"/>
            <a:r>
              <a:rPr lang="en-US" altLang="en-US" dirty="0"/>
              <a:t>What does it say?</a:t>
            </a:r>
          </a:p>
          <a:p>
            <a:pPr eaLnBrk="1" hangingPunct="1"/>
            <a:r>
              <a:rPr lang="en-US" altLang="en-US" dirty="0"/>
              <a:t>What does it mean?</a:t>
            </a:r>
          </a:p>
          <a:p>
            <a:pPr eaLnBrk="1" hangingPunct="1"/>
            <a:r>
              <a:rPr lang="en-US" altLang="en-US" dirty="0"/>
              <a:t>Summarize (state the big main idea)</a:t>
            </a:r>
          </a:p>
          <a:p>
            <a:pPr eaLnBrk="1" hangingPunct="1"/>
            <a:r>
              <a:rPr lang="en-US" altLang="en-US" dirty="0"/>
              <a:t>Identify the spiritual principles</a:t>
            </a:r>
          </a:p>
          <a:p>
            <a:pPr eaLnBrk="1" hangingPunct="1"/>
            <a:r>
              <a:rPr lang="en-US" altLang="en-US" dirty="0"/>
              <a:t>So what? Finding the application</a:t>
            </a:r>
          </a:p>
          <a:p>
            <a:pPr eaLnBrk="1" hangingPunct="1"/>
            <a:endParaRPr lang="en-US" altLang="en-US" dirty="0"/>
          </a:p>
        </p:txBody>
      </p:sp>
      <p:pic>
        <p:nvPicPr>
          <p:cNvPr id="3" name="Picture 2">
            <a:extLst>
              <a:ext uri="{FF2B5EF4-FFF2-40B4-BE49-F238E27FC236}">
                <a16:creationId xmlns:a16="http://schemas.microsoft.com/office/drawing/2014/main" id="{D130EDB0-A316-452D-A478-24E7BCF1F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0825" y="1610264"/>
            <a:ext cx="1339490" cy="4419600"/>
          </a:xfrm>
          <a:prstGeom prst="rect">
            <a:avLst/>
          </a:prstGeom>
        </p:spPr>
      </p:pic>
      <p:sp>
        <p:nvSpPr>
          <p:cNvPr id="6" name="Speech Bubble: Rectangle with Corners Rounded 5">
            <a:extLst>
              <a:ext uri="{FF2B5EF4-FFF2-40B4-BE49-F238E27FC236}">
                <a16:creationId xmlns:a16="http://schemas.microsoft.com/office/drawing/2014/main" id="{626E82DE-3216-4102-BF16-FAF906CBE9D4}"/>
              </a:ext>
            </a:extLst>
          </p:cNvPr>
          <p:cNvSpPr/>
          <p:nvPr/>
        </p:nvSpPr>
        <p:spPr>
          <a:xfrm>
            <a:off x="8739188" y="304801"/>
            <a:ext cx="2705100" cy="612648"/>
          </a:xfrm>
          <a:prstGeom prst="wedgeRoundRectCallout">
            <a:avLst>
              <a:gd name="adj1" fmla="val -5619"/>
              <a:gd name="adj2" fmla="val 155432"/>
              <a:gd name="adj3" fmla="val 1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Verdana"/>
                <a:cs typeface="Arial"/>
              </a:rPr>
              <a:t>Use your bookmark for a reminder &amp; reference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88418"/>
                                        </p:tgtEl>
                                        <p:attrNameLst>
                                          <p:attrName>style.visibility</p:attrName>
                                        </p:attrNameLst>
                                      </p:cBhvr>
                                      <p:to>
                                        <p:strVal val="visible"/>
                                      </p:to>
                                    </p:set>
                                    <p:anim calcmode="lin" valueType="num">
                                      <p:cBhvr additive="base">
                                        <p:cTn id="7" dur="800" fill="hold">
                                          <p:stCondLst>
                                            <p:cond delay="0"/>
                                          </p:stCondLst>
                                        </p:cTn>
                                        <p:tgtEl>
                                          <p:spTgt spid="18841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84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88419">
                                            <p:txEl>
                                              <p:pRg st="0" end="0"/>
                                            </p:txEl>
                                          </p:spTgt>
                                        </p:tgtEl>
                                        <p:attrNameLst>
                                          <p:attrName>style.visibility</p:attrName>
                                        </p:attrNameLst>
                                      </p:cBhvr>
                                      <p:to>
                                        <p:strVal val="visible"/>
                                      </p:to>
                                    </p:set>
                                    <p:animEffect transition="in" filter="fade">
                                      <p:cBhvr>
                                        <p:cTn id="13" dur="500"/>
                                        <p:tgtEl>
                                          <p:spTgt spid="188419">
                                            <p:txEl>
                                              <p:pRg st="0" end="0"/>
                                            </p:txEl>
                                          </p:spTgt>
                                        </p:tgtEl>
                                      </p:cBhvr>
                                    </p:animEffect>
                                    <p:anim calcmode="lin" valueType="num">
                                      <p:cBhvr>
                                        <p:cTn id="14" dur="500" fill="hold"/>
                                        <p:tgtEl>
                                          <p:spTgt spid="188419">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88419">
                                            <p:txEl>
                                              <p:pRg st="1" end="1"/>
                                            </p:txEl>
                                          </p:spTgt>
                                        </p:tgtEl>
                                        <p:attrNameLst>
                                          <p:attrName>style.visibility</p:attrName>
                                        </p:attrNameLst>
                                      </p:cBhvr>
                                      <p:to>
                                        <p:strVal val="visible"/>
                                      </p:to>
                                    </p:set>
                                    <p:animEffect transition="in" filter="fade">
                                      <p:cBhvr>
                                        <p:cTn id="20" dur="500"/>
                                        <p:tgtEl>
                                          <p:spTgt spid="188419">
                                            <p:txEl>
                                              <p:pRg st="1" end="1"/>
                                            </p:txEl>
                                          </p:spTgt>
                                        </p:tgtEl>
                                      </p:cBhvr>
                                    </p:animEffect>
                                    <p:anim calcmode="lin" valueType="num">
                                      <p:cBhvr>
                                        <p:cTn id="21" dur="500" fill="hold"/>
                                        <p:tgtEl>
                                          <p:spTgt spid="188419">
                                            <p:txEl>
                                              <p:pRg st="1" end="1"/>
                                            </p:txEl>
                                          </p:spTgt>
                                        </p:tgtEl>
                                        <p:attrNameLst>
                                          <p:attrName>ppt_x</p:attrName>
                                        </p:attrNameLst>
                                      </p:cBhvr>
                                      <p:tavLst>
                                        <p:tav tm="0">
                                          <p:val>
                                            <p:strVal val="#ppt_x-.1"/>
                                          </p:val>
                                        </p:tav>
                                        <p:tav tm="100000">
                                          <p:val>
                                            <p:strVal val="#ppt_x"/>
                                          </p:val>
                                        </p:tav>
                                      </p:tavLst>
                                    </p:anim>
                                    <p:anim calcmode="lin" valueType="num">
                                      <p:cBhvr>
                                        <p:cTn id="22" dur="5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88419">
                                            <p:txEl>
                                              <p:pRg st="2" end="2"/>
                                            </p:txEl>
                                          </p:spTgt>
                                        </p:tgtEl>
                                        <p:attrNameLst>
                                          <p:attrName>style.visibility</p:attrName>
                                        </p:attrNameLst>
                                      </p:cBhvr>
                                      <p:to>
                                        <p:strVal val="visible"/>
                                      </p:to>
                                    </p:set>
                                    <p:animEffect transition="in" filter="fade">
                                      <p:cBhvr>
                                        <p:cTn id="27" dur="500"/>
                                        <p:tgtEl>
                                          <p:spTgt spid="188419">
                                            <p:txEl>
                                              <p:pRg st="2" end="2"/>
                                            </p:txEl>
                                          </p:spTgt>
                                        </p:tgtEl>
                                      </p:cBhvr>
                                    </p:animEffect>
                                    <p:anim calcmode="lin" valueType="num">
                                      <p:cBhvr>
                                        <p:cTn id="28" dur="500" fill="hold"/>
                                        <p:tgtEl>
                                          <p:spTgt spid="188419">
                                            <p:txEl>
                                              <p:pRg st="2" end="2"/>
                                            </p:txEl>
                                          </p:spTgt>
                                        </p:tgtEl>
                                        <p:attrNameLst>
                                          <p:attrName>ppt_x</p:attrName>
                                        </p:attrNameLst>
                                      </p:cBhvr>
                                      <p:tavLst>
                                        <p:tav tm="0">
                                          <p:val>
                                            <p:strVal val="#ppt_x-.1"/>
                                          </p:val>
                                        </p:tav>
                                        <p:tav tm="100000">
                                          <p:val>
                                            <p:strVal val="#ppt_x"/>
                                          </p:val>
                                        </p:tav>
                                      </p:tavLst>
                                    </p:anim>
                                    <p:anim calcmode="lin" valueType="num">
                                      <p:cBhvr>
                                        <p:cTn id="29" dur="500" fill="hold"/>
                                        <p:tgtEl>
                                          <p:spTgt spid="188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88419">
                                            <p:txEl>
                                              <p:pRg st="3" end="3"/>
                                            </p:txEl>
                                          </p:spTgt>
                                        </p:tgtEl>
                                        <p:attrNameLst>
                                          <p:attrName>style.visibility</p:attrName>
                                        </p:attrNameLst>
                                      </p:cBhvr>
                                      <p:to>
                                        <p:strVal val="visible"/>
                                      </p:to>
                                    </p:set>
                                    <p:animEffect transition="in" filter="fade">
                                      <p:cBhvr>
                                        <p:cTn id="34" dur="500"/>
                                        <p:tgtEl>
                                          <p:spTgt spid="188419">
                                            <p:txEl>
                                              <p:pRg st="3" end="3"/>
                                            </p:txEl>
                                          </p:spTgt>
                                        </p:tgtEl>
                                      </p:cBhvr>
                                    </p:animEffect>
                                    <p:anim calcmode="lin" valueType="num">
                                      <p:cBhvr>
                                        <p:cTn id="35" dur="500" fill="hold"/>
                                        <p:tgtEl>
                                          <p:spTgt spid="188419">
                                            <p:txEl>
                                              <p:pRg st="3" end="3"/>
                                            </p:txEl>
                                          </p:spTgt>
                                        </p:tgtEl>
                                        <p:attrNameLst>
                                          <p:attrName>ppt_x</p:attrName>
                                        </p:attrNameLst>
                                      </p:cBhvr>
                                      <p:tavLst>
                                        <p:tav tm="0">
                                          <p:val>
                                            <p:strVal val="#ppt_x-.1"/>
                                          </p:val>
                                        </p:tav>
                                        <p:tav tm="100000">
                                          <p:val>
                                            <p:strVal val="#ppt_x"/>
                                          </p:val>
                                        </p:tav>
                                      </p:tavLst>
                                    </p:anim>
                                    <p:anim calcmode="lin" valueType="num">
                                      <p:cBhvr>
                                        <p:cTn id="36" dur="500" fill="hold"/>
                                        <p:tgtEl>
                                          <p:spTgt spid="188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88419">
                                            <p:txEl>
                                              <p:pRg st="4" end="4"/>
                                            </p:txEl>
                                          </p:spTgt>
                                        </p:tgtEl>
                                        <p:attrNameLst>
                                          <p:attrName>style.visibility</p:attrName>
                                        </p:attrNameLst>
                                      </p:cBhvr>
                                      <p:to>
                                        <p:strVal val="visible"/>
                                      </p:to>
                                    </p:set>
                                    <p:animEffect transition="in" filter="fade">
                                      <p:cBhvr>
                                        <p:cTn id="41" dur="500"/>
                                        <p:tgtEl>
                                          <p:spTgt spid="188419">
                                            <p:txEl>
                                              <p:pRg st="4" end="4"/>
                                            </p:txEl>
                                          </p:spTgt>
                                        </p:tgtEl>
                                      </p:cBhvr>
                                    </p:animEffect>
                                    <p:anim calcmode="lin" valueType="num">
                                      <p:cBhvr>
                                        <p:cTn id="42" dur="500" fill="hold"/>
                                        <p:tgtEl>
                                          <p:spTgt spid="188419">
                                            <p:txEl>
                                              <p:pRg st="4" end="4"/>
                                            </p:txEl>
                                          </p:spTgt>
                                        </p:tgtEl>
                                        <p:attrNameLst>
                                          <p:attrName>ppt_x</p:attrName>
                                        </p:attrNameLst>
                                      </p:cBhvr>
                                      <p:tavLst>
                                        <p:tav tm="0">
                                          <p:val>
                                            <p:strVal val="#ppt_x-.1"/>
                                          </p:val>
                                        </p:tav>
                                        <p:tav tm="100000">
                                          <p:val>
                                            <p:strVal val="#ppt_x"/>
                                          </p:val>
                                        </p:tav>
                                      </p:tavLst>
                                    </p:anim>
                                    <p:anim calcmode="lin" valueType="num">
                                      <p:cBhvr>
                                        <p:cTn id="43" dur="500" fill="hold"/>
                                        <p:tgtEl>
                                          <p:spTgt spid="188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188419">
                                            <p:txEl>
                                              <p:pRg st="5" end="5"/>
                                            </p:txEl>
                                          </p:spTgt>
                                        </p:tgtEl>
                                        <p:attrNameLst>
                                          <p:attrName>style.visibility</p:attrName>
                                        </p:attrNameLst>
                                      </p:cBhvr>
                                      <p:to>
                                        <p:strVal val="visible"/>
                                      </p:to>
                                    </p:set>
                                    <p:animEffect transition="in" filter="fade">
                                      <p:cBhvr>
                                        <p:cTn id="48" dur="500"/>
                                        <p:tgtEl>
                                          <p:spTgt spid="188419">
                                            <p:txEl>
                                              <p:pRg st="5" end="5"/>
                                            </p:txEl>
                                          </p:spTgt>
                                        </p:tgtEl>
                                      </p:cBhvr>
                                    </p:animEffect>
                                    <p:anim calcmode="lin" valueType="num">
                                      <p:cBhvr>
                                        <p:cTn id="49" dur="500" fill="hold"/>
                                        <p:tgtEl>
                                          <p:spTgt spid="188419">
                                            <p:txEl>
                                              <p:pRg st="5" end="5"/>
                                            </p:txEl>
                                          </p:spTgt>
                                        </p:tgtEl>
                                        <p:attrNameLst>
                                          <p:attrName>ppt_x</p:attrName>
                                        </p:attrNameLst>
                                      </p:cBhvr>
                                      <p:tavLst>
                                        <p:tav tm="0">
                                          <p:val>
                                            <p:strVal val="#ppt_x-.1"/>
                                          </p:val>
                                        </p:tav>
                                        <p:tav tm="100000">
                                          <p:val>
                                            <p:strVal val="#ppt_x"/>
                                          </p:val>
                                        </p:tav>
                                      </p:tavLst>
                                    </p:anim>
                                    <p:anim calcmode="lin" valueType="num">
                                      <p:cBhvr>
                                        <p:cTn id="50" dur="500" fill="hold"/>
                                        <p:tgtEl>
                                          <p:spTgt spid="188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88419">
                                            <p:txEl>
                                              <p:pRg st="6" end="6"/>
                                            </p:txEl>
                                          </p:spTgt>
                                        </p:tgtEl>
                                        <p:attrNameLst>
                                          <p:attrName>style.visibility</p:attrName>
                                        </p:attrNameLst>
                                      </p:cBhvr>
                                      <p:to>
                                        <p:strVal val="visible"/>
                                      </p:to>
                                    </p:set>
                                    <p:animEffect transition="in" filter="fade">
                                      <p:cBhvr>
                                        <p:cTn id="55" dur="500"/>
                                        <p:tgtEl>
                                          <p:spTgt spid="188419">
                                            <p:txEl>
                                              <p:pRg st="6" end="6"/>
                                            </p:txEl>
                                          </p:spTgt>
                                        </p:tgtEl>
                                      </p:cBhvr>
                                    </p:animEffect>
                                    <p:anim calcmode="lin" valueType="num">
                                      <p:cBhvr>
                                        <p:cTn id="56" dur="500" fill="hold"/>
                                        <p:tgtEl>
                                          <p:spTgt spid="188419">
                                            <p:txEl>
                                              <p:pRg st="6" end="6"/>
                                            </p:txEl>
                                          </p:spTgt>
                                        </p:tgtEl>
                                        <p:attrNameLst>
                                          <p:attrName>ppt_x</p:attrName>
                                        </p:attrNameLst>
                                      </p:cBhvr>
                                      <p:tavLst>
                                        <p:tav tm="0">
                                          <p:val>
                                            <p:strVal val="#ppt_x-.1"/>
                                          </p:val>
                                        </p:tav>
                                        <p:tav tm="100000">
                                          <p:val>
                                            <p:strVal val="#ppt_x"/>
                                          </p:val>
                                        </p:tav>
                                      </p:tavLst>
                                    </p:anim>
                                    <p:anim calcmode="lin" valueType="num">
                                      <p:cBhvr>
                                        <p:cTn id="57" dur="500" fill="hold"/>
                                        <p:tgtEl>
                                          <p:spTgt spid="188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188419">
                                            <p:txEl>
                                              <p:pRg st="7" end="7"/>
                                            </p:txEl>
                                          </p:spTgt>
                                        </p:tgtEl>
                                        <p:attrNameLst>
                                          <p:attrName>style.visibility</p:attrName>
                                        </p:attrNameLst>
                                      </p:cBhvr>
                                      <p:to>
                                        <p:strVal val="visible"/>
                                      </p:to>
                                    </p:set>
                                    <p:animEffect transition="in" filter="fade">
                                      <p:cBhvr>
                                        <p:cTn id="62" dur="500"/>
                                        <p:tgtEl>
                                          <p:spTgt spid="188419">
                                            <p:txEl>
                                              <p:pRg st="7" end="7"/>
                                            </p:txEl>
                                          </p:spTgt>
                                        </p:tgtEl>
                                      </p:cBhvr>
                                    </p:animEffect>
                                    <p:anim calcmode="lin" valueType="num">
                                      <p:cBhvr>
                                        <p:cTn id="63" dur="500" fill="hold"/>
                                        <p:tgtEl>
                                          <p:spTgt spid="188419">
                                            <p:txEl>
                                              <p:pRg st="7" end="7"/>
                                            </p:txEl>
                                          </p:spTgt>
                                        </p:tgtEl>
                                        <p:attrNameLst>
                                          <p:attrName>ppt_x</p:attrName>
                                        </p:attrNameLst>
                                      </p:cBhvr>
                                      <p:tavLst>
                                        <p:tav tm="0">
                                          <p:val>
                                            <p:strVal val="#ppt_x-.1"/>
                                          </p:val>
                                        </p:tav>
                                        <p:tav tm="100000">
                                          <p:val>
                                            <p:strVal val="#ppt_x"/>
                                          </p:val>
                                        </p:tav>
                                      </p:tavLst>
                                    </p:anim>
                                    <p:anim calcmode="lin" valueType="num">
                                      <p:cBhvr>
                                        <p:cTn id="64" dur="500" fill="hold"/>
                                        <p:tgtEl>
                                          <p:spTgt spid="1884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E81B87-384F-4ED8-9E7D-1BE904F68218}"/>
              </a:ext>
            </a:extLst>
          </p:cNvPr>
          <p:cNvSpPr txBox="1"/>
          <p:nvPr/>
        </p:nvSpPr>
        <p:spPr>
          <a:xfrm>
            <a:off x="2057401" y="304800"/>
            <a:ext cx="511935" cy="6248400"/>
          </a:xfrm>
          <a:prstGeom prst="rect">
            <a:avLst/>
          </a:prstGeom>
          <a:noFill/>
          <a:ln w="15875">
            <a:solidFill>
              <a:srgbClr val="C00000"/>
            </a:solidFill>
          </a:ln>
        </p:spPr>
        <p:txBody>
          <a:bodyPr vert="wordArtVert">
            <a:spAutoFit/>
          </a:bodyPr>
          <a:lstStyle/>
          <a:p>
            <a:pPr eaLnBrk="0" fontAlgn="base" hangingPunct="0">
              <a:spcBef>
                <a:spcPct val="0"/>
              </a:spcBef>
              <a:spcAft>
                <a:spcPct val="0"/>
              </a:spcAft>
              <a:defRPr/>
            </a:pPr>
            <a:r>
              <a:rPr lang="en-US" dirty="0">
                <a:solidFill>
                  <a:srgbClr val="C00000"/>
                </a:solidFill>
                <a:latin typeface="Verdana" panose="020B0604030504040204" pitchFamily="34" charset="0"/>
                <a:cs typeface="Arial" panose="020B0604020202020204" pitchFamily="34" charset="0"/>
              </a:rPr>
              <a:t> </a:t>
            </a:r>
            <a:r>
              <a:rPr lang="en-US" b="1" dirty="0">
                <a:solidFill>
                  <a:srgbClr val="C00000"/>
                </a:solidFill>
                <a:latin typeface="Verdana" panose="020B0604030504040204" pitchFamily="34" charset="0"/>
                <a:cs typeface="Arial" panose="020B0604020202020204" pitchFamily="34" charset="0"/>
              </a:rPr>
              <a:t>LET’S START NOW  </a:t>
            </a:r>
          </a:p>
        </p:txBody>
      </p:sp>
      <p:pic>
        <p:nvPicPr>
          <p:cNvPr id="47107" name="Picture 5">
            <a:extLst>
              <a:ext uri="{FF2B5EF4-FFF2-40B4-BE49-F238E27FC236}">
                <a16:creationId xmlns:a16="http://schemas.microsoft.com/office/drawing/2014/main" id="{63449398-FF03-4573-93CB-195F17EF1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98426"/>
            <a:ext cx="5199063"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88F71DB0-FF51-4AFB-A984-DEF40EDF20DE}"/>
              </a:ext>
            </a:extLst>
          </p:cNvPr>
          <p:cNvSpPr/>
          <p:nvPr/>
        </p:nvSpPr>
        <p:spPr>
          <a:xfrm>
            <a:off x="3962400" y="609600"/>
            <a:ext cx="4267200" cy="1371600"/>
          </a:xfrm>
          <a:prstGeom prst="round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Verdana"/>
              <a:cs typeface="Arial"/>
            </a:endParaRPr>
          </a:p>
        </p:txBody>
      </p:sp>
      <p:sp>
        <p:nvSpPr>
          <p:cNvPr id="5" name="Speech Bubble: Rectangle with Corners Rounded 4">
            <a:extLst>
              <a:ext uri="{FF2B5EF4-FFF2-40B4-BE49-F238E27FC236}">
                <a16:creationId xmlns:a16="http://schemas.microsoft.com/office/drawing/2014/main" id="{0F9DE953-7754-4445-9E6F-00CC4F9B23BA}"/>
              </a:ext>
            </a:extLst>
          </p:cNvPr>
          <p:cNvSpPr/>
          <p:nvPr/>
        </p:nvSpPr>
        <p:spPr>
          <a:xfrm>
            <a:off x="8305800" y="152400"/>
            <a:ext cx="2362200" cy="914400"/>
          </a:xfrm>
          <a:prstGeom prst="wedgeRoundRectCallout">
            <a:avLst>
              <a:gd name="adj1" fmla="val -69484"/>
              <a:gd name="adj2" fmla="val -21588"/>
              <a:gd name="adj3" fmla="val 1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Verdana"/>
                <a:cs typeface="Arial"/>
              </a:rPr>
              <a:t>Use IBS Summary as a Quick Reference Guide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BE725FA-9E1E-4BF5-81C7-2331EFE5F5EA}"/>
              </a:ext>
            </a:extLst>
          </p:cNvPr>
          <p:cNvSpPr>
            <a:spLocks noGrp="1" noChangeArrowheads="1"/>
          </p:cNvSpPr>
          <p:nvPr>
            <p:ph type="title"/>
          </p:nvPr>
        </p:nvSpPr>
        <p:spPr>
          <a:xfrm>
            <a:off x="2133600" y="228601"/>
            <a:ext cx="8001000" cy="1216025"/>
          </a:xfrm>
        </p:spPr>
        <p:txBody>
          <a:bodyPr/>
          <a:lstStyle/>
          <a:p>
            <a:pPr eaLnBrk="1" hangingPunct="1"/>
            <a:r>
              <a:rPr lang="en-US" altLang="en-US" u="sng" dirty="0">
                <a:solidFill>
                  <a:srgbClr val="000000"/>
                </a:solidFill>
              </a:rPr>
              <a:t>PREPARATION &amp; PRAYER</a:t>
            </a:r>
          </a:p>
        </p:txBody>
      </p:sp>
      <p:sp>
        <p:nvSpPr>
          <p:cNvPr id="23555" name="Rectangle 3">
            <a:extLst>
              <a:ext uri="{FF2B5EF4-FFF2-40B4-BE49-F238E27FC236}">
                <a16:creationId xmlns:a16="http://schemas.microsoft.com/office/drawing/2014/main" id="{BCE43A13-C95B-4175-96FB-88830C53B9F4}"/>
              </a:ext>
            </a:extLst>
          </p:cNvPr>
          <p:cNvSpPr>
            <a:spLocks noGrp="1" noChangeArrowheads="1"/>
          </p:cNvSpPr>
          <p:nvPr>
            <p:ph type="body" idx="1"/>
          </p:nvPr>
        </p:nvSpPr>
        <p:spPr>
          <a:xfrm>
            <a:off x="2090738" y="1676400"/>
            <a:ext cx="8001000" cy="4267200"/>
          </a:xfrm>
        </p:spPr>
        <p:txBody>
          <a:bodyPr/>
          <a:lstStyle/>
          <a:p>
            <a:pPr eaLnBrk="1" hangingPunct="1"/>
            <a:endParaRPr lang="en-US" altLang="en-US"/>
          </a:p>
          <a:p>
            <a:pPr eaLnBrk="1" hangingPunct="1"/>
            <a:endParaRPr lang="en-US" altLang="en-US"/>
          </a:p>
          <a:p>
            <a:pPr eaLnBrk="1" hangingPunct="1"/>
            <a:endParaRPr lang="en-US" altLang="en-US"/>
          </a:p>
        </p:txBody>
      </p:sp>
      <p:sp>
        <p:nvSpPr>
          <p:cNvPr id="184324" name="Rectangle 4">
            <a:extLst>
              <a:ext uri="{FF2B5EF4-FFF2-40B4-BE49-F238E27FC236}">
                <a16:creationId xmlns:a16="http://schemas.microsoft.com/office/drawing/2014/main" id="{F0CD6336-CEB7-4F80-A178-6F3E929D1863}"/>
              </a:ext>
            </a:extLst>
          </p:cNvPr>
          <p:cNvSpPr>
            <a:spLocks noChangeArrowheads="1"/>
          </p:cNvSpPr>
          <p:nvPr/>
        </p:nvSpPr>
        <p:spPr bwMode="auto">
          <a:xfrm>
            <a:off x="966172" y="1935822"/>
            <a:ext cx="9033233"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Verdana" panose="020B0604030504040204" pitchFamily="34" charset="0"/>
                <a:cs typeface="Arial" panose="020B0604020202020204" pitchFamily="34" charset="0"/>
              </a:defRPr>
            </a:lvl1pPr>
            <a:lvl2pPr>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ts val="1200"/>
              </a:spcBef>
              <a:spcAft>
                <a:spcPct val="0"/>
              </a:spcAft>
              <a:buFont typeface="Wingdings" panose="05000000000000000000" pitchFamily="2" charset="2"/>
              <a:buChar char="ü"/>
            </a:pPr>
            <a:r>
              <a:rPr lang="en-US" altLang="en-US" sz="3600" dirty="0">
                <a:solidFill>
                  <a:srgbClr val="000000"/>
                </a:solidFill>
                <a:latin typeface="Arial" panose="020B0604020202020204" pitchFamily="34" charset="0"/>
              </a:rPr>
              <a:t>Have the right attitude, mindset.</a:t>
            </a:r>
          </a:p>
          <a:p>
            <a:pPr lvl="1" fontAlgn="base">
              <a:spcBef>
                <a:spcPct val="0"/>
              </a:spcBef>
              <a:spcAft>
                <a:spcPts val="600"/>
              </a:spcAft>
            </a:pPr>
            <a:r>
              <a:rPr lang="en-US" altLang="en-US" sz="2400" dirty="0">
                <a:solidFill>
                  <a:srgbClr val="000000"/>
                </a:solidFill>
                <a:latin typeface="Arial" panose="020B0604020202020204" pitchFamily="34" charset="0"/>
              </a:rPr>
              <a:t>(Gal 2:20; John 6:63; 2 Tim 2:15; 3:15-16).</a:t>
            </a:r>
          </a:p>
          <a:p>
            <a:pPr fontAlgn="base">
              <a:spcBef>
                <a:spcPct val="0"/>
              </a:spcBef>
              <a:spcAft>
                <a:spcPct val="0"/>
              </a:spcAft>
              <a:buFont typeface="Wingdings" panose="05000000000000000000" pitchFamily="2" charset="2"/>
              <a:buChar char="ü"/>
            </a:pPr>
            <a:r>
              <a:rPr lang="en-US" altLang="en-US" sz="3600" dirty="0">
                <a:solidFill>
                  <a:srgbClr val="000000"/>
                </a:solidFill>
                <a:latin typeface="Arial" panose="020B0604020202020204" pitchFamily="34" charset="0"/>
              </a:rPr>
              <a:t>Have the right conditions. </a:t>
            </a:r>
          </a:p>
          <a:p>
            <a:pPr lvl="1" fontAlgn="base">
              <a:spcBef>
                <a:spcPct val="0"/>
              </a:spcBef>
              <a:spcAft>
                <a:spcPts val="600"/>
              </a:spcAft>
            </a:pPr>
            <a:r>
              <a:rPr lang="en-US" altLang="en-US" sz="2400" dirty="0">
                <a:solidFill>
                  <a:srgbClr val="000000"/>
                </a:solidFill>
                <a:latin typeface="Arial" panose="020B0604020202020204" pitchFamily="34" charset="0"/>
              </a:rPr>
              <a:t>(free from distractions).</a:t>
            </a:r>
          </a:p>
          <a:p>
            <a:pPr fontAlgn="base">
              <a:spcBef>
                <a:spcPct val="0"/>
              </a:spcBef>
              <a:spcAft>
                <a:spcPct val="0"/>
              </a:spcAft>
              <a:buFont typeface="Wingdings" panose="05000000000000000000" pitchFamily="2" charset="2"/>
              <a:buChar char="ü"/>
            </a:pPr>
            <a:r>
              <a:rPr lang="en-US" altLang="en-US" sz="3600" dirty="0">
                <a:solidFill>
                  <a:srgbClr val="000000"/>
                </a:solidFill>
                <a:latin typeface="Arial" panose="020B0604020202020204" pitchFamily="34" charset="0"/>
              </a:rPr>
              <a:t>Have the right tools</a:t>
            </a:r>
            <a:r>
              <a:rPr lang="en-US" altLang="en-US" sz="2400" dirty="0">
                <a:solidFill>
                  <a:srgbClr val="000000"/>
                </a:solidFill>
                <a:latin typeface="Arial" panose="020B0604020202020204" pitchFamily="34" charset="0"/>
              </a:rPr>
              <a:t>.</a:t>
            </a:r>
          </a:p>
          <a:p>
            <a:pPr lvl="1" fontAlgn="base">
              <a:spcBef>
                <a:spcPct val="0"/>
              </a:spcBef>
              <a:spcAft>
                <a:spcPts val="600"/>
              </a:spcAft>
            </a:pPr>
            <a:r>
              <a:rPr lang="en-US" altLang="en-US" sz="2400" dirty="0">
                <a:solidFill>
                  <a:srgbClr val="000000"/>
                </a:solidFill>
                <a:latin typeface="Arial" panose="020B0604020202020204" pitchFamily="34" charset="0"/>
              </a:rPr>
              <a:t>(Bible(s); Concordance; Bible Dictionary, etc.).</a:t>
            </a:r>
          </a:p>
          <a:p>
            <a:pPr fontAlgn="base">
              <a:spcBef>
                <a:spcPct val="0"/>
              </a:spcBef>
              <a:spcAft>
                <a:spcPct val="0"/>
              </a:spcAft>
              <a:buFont typeface="Wingdings" panose="05000000000000000000" pitchFamily="2" charset="2"/>
              <a:buChar char="ü"/>
            </a:pPr>
            <a:r>
              <a:rPr lang="en-US" altLang="en-US" sz="3600" dirty="0">
                <a:solidFill>
                  <a:srgbClr val="000000"/>
                </a:solidFill>
                <a:latin typeface="Arial" panose="020B0604020202020204" pitchFamily="34" charset="0"/>
              </a:rPr>
              <a:t>Have the right purpose &amp; intent.</a:t>
            </a:r>
            <a:r>
              <a:rPr lang="en-US" altLang="en-US" sz="2400" dirty="0">
                <a:solidFill>
                  <a:srgbClr val="000000"/>
                </a:solidFill>
                <a:latin typeface="Arial" panose="020B0604020202020204" pitchFamily="34" charset="0"/>
              </a:rPr>
              <a:t> </a:t>
            </a:r>
          </a:p>
          <a:p>
            <a:pPr lvl="1" fontAlgn="base">
              <a:spcBef>
                <a:spcPct val="0"/>
              </a:spcBef>
              <a:spcAft>
                <a:spcPct val="0"/>
              </a:spcAft>
            </a:pPr>
            <a:r>
              <a:rPr lang="en-US" altLang="en-US" sz="2400" dirty="0">
                <a:solidFill>
                  <a:srgbClr val="000000"/>
                </a:solidFill>
                <a:latin typeface="Arial" panose="020B0604020202020204" pitchFamily="34" charset="0"/>
              </a:rPr>
              <a:t>(Approach God respectfully; ask for the help of the Holy Spirit.)</a:t>
            </a:r>
          </a:p>
          <a:p>
            <a:pPr fontAlgn="base">
              <a:spcBef>
                <a:spcPct val="0"/>
              </a:spcBef>
              <a:spcAft>
                <a:spcPct val="0"/>
              </a:spcAft>
            </a:pPr>
            <a:endParaRPr lang="en-US" altLang="en-US" sz="2400" dirty="0">
              <a:solidFill>
                <a:srgbClr val="000000"/>
              </a:solidFill>
              <a:latin typeface="Arial" panose="020B0604020202020204" pitchFamily="34" charset="0"/>
            </a:endParaRPr>
          </a:p>
        </p:txBody>
      </p:sp>
      <p:pic>
        <p:nvPicPr>
          <p:cNvPr id="3" name="Picture 2">
            <a:extLst>
              <a:ext uri="{FF2B5EF4-FFF2-40B4-BE49-F238E27FC236}">
                <a16:creationId xmlns:a16="http://schemas.microsoft.com/office/drawing/2014/main" id="{6B09EF33-A758-4154-940F-EBAE06282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921" y="1401980"/>
            <a:ext cx="1463077" cy="5070894"/>
          </a:xfrm>
          <a:prstGeom prst="rect">
            <a:avLst/>
          </a:prstGeom>
        </p:spPr>
      </p:pic>
      <p:sp>
        <p:nvSpPr>
          <p:cNvPr id="5" name="Speech Bubble: Rectangle with Corners Rounded 4">
            <a:extLst>
              <a:ext uri="{FF2B5EF4-FFF2-40B4-BE49-F238E27FC236}">
                <a16:creationId xmlns:a16="http://schemas.microsoft.com/office/drawing/2014/main" id="{172F7653-C6AC-43BC-81E2-1DB8E0555F84}"/>
              </a:ext>
            </a:extLst>
          </p:cNvPr>
          <p:cNvSpPr/>
          <p:nvPr/>
        </p:nvSpPr>
        <p:spPr>
          <a:xfrm>
            <a:off x="8043367" y="78802"/>
            <a:ext cx="2369554" cy="612648"/>
          </a:xfrm>
          <a:prstGeom prst="wedgeRoundRectCallout">
            <a:avLst>
              <a:gd name="adj1" fmla="val 50313"/>
              <a:gd name="adj2" fmla="val 166666"/>
              <a:gd name="adj3" fmla="val 1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FFFFFF"/>
                </a:solidFill>
                <a:latin typeface="Verdana"/>
                <a:cs typeface="Arial"/>
              </a:rPr>
              <a:t>Use your bookmark as a reminder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2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43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2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2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2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2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a:extLst>
              <a:ext uri="{FF2B5EF4-FFF2-40B4-BE49-F238E27FC236}">
                <a16:creationId xmlns:a16="http://schemas.microsoft.com/office/drawing/2014/main" id="{EBBA1E51-2E7A-4B51-90A3-15254F66DEFD}"/>
              </a:ext>
            </a:extLst>
          </p:cNvPr>
          <p:cNvSpPr>
            <a:spLocks noGrp="1" noChangeArrowheads="1"/>
          </p:cNvSpPr>
          <p:nvPr>
            <p:ph type="title"/>
          </p:nvPr>
        </p:nvSpPr>
        <p:spPr>
          <a:xfrm>
            <a:off x="2133599" y="381000"/>
            <a:ext cx="8476891" cy="1066800"/>
          </a:xfrm>
        </p:spPr>
        <p:txBody>
          <a:bodyPr/>
          <a:lstStyle/>
          <a:p>
            <a:pPr eaLnBrk="1" hangingPunct="1"/>
            <a:r>
              <a:rPr lang="en-US" altLang="en-US" sz="4000" dirty="0"/>
              <a:t>Approach God’s Word Mindful…</a:t>
            </a:r>
          </a:p>
        </p:txBody>
      </p:sp>
      <p:sp>
        <p:nvSpPr>
          <p:cNvPr id="197643" name="Rectangle 11">
            <a:extLst>
              <a:ext uri="{FF2B5EF4-FFF2-40B4-BE49-F238E27FC236}">
                <a16:creationId xmlns:a16="http://schemas.microsoft.com/office/drawing/2014/main" id="{7DBB0CD8-3179-4462-8CDC-D2DAF23F1E89}"/>
              </a:ext>
            </a:extLst>
          </p:cNvPr>
          <p:cNvSpPr>
            <a:spLocks noGrp="1" noChangeArrowheads="1"/>
          </p:cNvSpPr>
          <p:nvPr>
            <p:ph type="body" idx="1"/>
          </p:nvPr>
        </p:nvSpPr>
        <p:spPr>
          <a:xfrm>
            <a:off x="747252" y="1981200"/>
            <a:ext cx="10530348" cy="4724400"/>
          </a:xfrm>
        </p:spPr>
        <p:txBody>
          <a:bodyPr/>
          <a:lstStyle/>
          <a:p>
            <a:pPr eaLnBrk="1" hangingPunct="1">
              <a:lnSpc>
                <a:spcPct val="80000"/>
              </a:lnSpc>
            </a:pPr>
            <a:r>
              <a:rPr lang="en-US" altLang="en-US" sz="2000" b="1" i="1" dirty="0"/>
              <a:t>…of our </a:t>
            </a:r>
            <a:r>
              <a:rPr lang="en-US" altLang="en-US" sz="2000" b="1" i="1" dirty="0" err="1"/>
              <a:t>salvation</a:t>
            </a:r>
            <a:r>
              <a:rPr lang="en-US" altLang="en-US" sz="2000" i="1" dirty="0" err="1"/>
              <a:t>.</a:t>
            </a:r>
            <a:r>
              <a:rPr lang="en-US" altLang="en-US" sz="2000" dirty="0" err="1"/>
              <a:t>Gal</a:t>
            </a:r>
            <a:r>
              <a:rPr lang="en-US" altLang="en-US" sz="2000" dirty="0"/>
              <a:t> 2:20 I have been crucified with Christ; it is no longer I who live, but Christ lives in me; and the life which I now live in the flesh I live by faith in the Son of God, who loved me and gave Himself for me. </a:t>
            </a:r>
            <a:r>
              <a:rPr lang="en-US" altLang="en-US" sz="1600" dirty="0"/>
              <a:t>(NKJV)</a:t>
            </a:r>
          </a:p>
          <a:p>
            <a:pPr eaLnBrk="1" hangingPunct="1">
              <a:lnSpc>
                <a:spcPct val="80000"/>
              </a:lnSpc>
              <a:spcBef>
                <a:spcPts val="1200"/>
              </a:spcBef>
            </a:pPr>
            <a:r>
              <a:rPr lang="en-US" altLang="en-US" sz="2000" b="1" i="1" dirty="0"/>
              <a:t>…that the Word brings us into the presence of the Spirit</a:t>
            </a:r>
            <a:r>
              <a:rPr lang="en-US" altLang="en-US" sz="2000" i="1" dirty="0"/>
              <a:t>.</a:t>
            </a:r>
            <a:r>
              <a:rPr lang="en-US" altLang="en-US" sz="2000" dirty="0"/>
              <a:t> The John 6:63 It is the Spirit who gives life; …The words that I speak to you are spirit, and they are life. </a:t>
            </a:r>
            <a:r>
              <a:rPr lang="en-US" altLang="en-US" sz="1600" dirty="0"/>
              <a:t>(NKJV)</a:t>
            </a:r>
          </a:p>
          <a:p>
            <a:pPr eaLnBrk="1" hangingPunct="1">
              <a:lnSpc>
                <a:spcPct val="80000"/>
              </a:lnSpc>
              <a:spcBef>
                <a:spcPts val="1200"/>
              </a:spcBef>
            </a:pPr>
            <a:r>
              <a:rPr lang="en-US" altLang="en-US" sz="2000" b="1" i="1" dirty="0"/>
              <a:t>…to be diligent</a:t>
            </a:r>
            <a:r>
              <a:rPr lang="en-US" altLang="en-US" sz="2000" i="1" dirty="0"/>
              <a:t>.</a:t>
            </a:r>
            <a:r>
              <a:rPr lang="en-US" altLang="en-US" sz="2000" dirty="0"/>
              <a:t> 2 Tim 2:15 Be diligent to present yourself approved to God, a worker who does not need to be ashamed, rightly dividing the word of truth. </a:t>
            </a:r>
            <a:r>
              <a:rPr lang="en-US" altLang="en-US" sz="1600" dirty="0"/>
              <a:t>(NKJV)</a:t>
            </a:r>
          </a:p>
          <a:p>
            <a:pPr eaLnBrk="1" hangingPunct="1">
              <a:lnSpc>
                <a:spcPct val="80000"/>
              </a:lnSpc>
              <a:spcBef>
                <a:spcPts val="1200"/>
              </a:spcBef>
            </a:pPr>
            <a:r>
              <a:rPr lang="en-US" altLang="en-US" sz="2000" b="1" i="1" dirty="0"/>
              <a:t>…that the Word is from God and bears fruit</a:t>
            </a:r>
            <a:r>
              <a:rPr lang="en-US" altLang="en-US" sz="2000" i="1" dirty="0"/>
              <a:t>.</a:t>
            </a:r>
            <a:r>
              <a:rPr lang="en-US" altLang="en-US" sz="2000" dirty="0"/>
              <a:t> 2 Tim 3:16 All Scripture is inspired by God and profitable for teaching, for reproof, for correction, for training in righteousness; 17 so that the man of God may be adequate, equipped for every good work. </a:t>
            </a:r>
            <a:r>
              <a:rPr lang="en-US" altLang="en-US" sz="1600" dirty="0"/>
              <a:t>(NASU)</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7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76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76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29D3258-4CCC-4BF2-A595-958CF4E001CE}"/>
              </a:ext>
            </a:extLst>
          </p:cNvPr>
          <p:cNvSpPr>
            <a:spLocks noGrp="1" noChangeArrowheads="1"/>
          </p:cNvSpPr>
          <p:nvPr>
            <p:ph type="title"/>
          </p:nvPr>
        </p:nvSpPr>
        <p:spPr/>
        <p:txBody>
          <a:bodyPr/>
          <a:lstStyle/>
          <a:p>
            <a:pPr eaLnBrk="1" hangingPunct="1"/>
            <a:r>
              <a:rPr lang="en-US" altLang="en-US" sz="4000" dirty="0"/>
              <a:t>1</a:t>
            </a:r>
            <a:r>
              <a:rPr lang="en-US" altLang="en-US" sz="4000" baseline="30000" dirty="0"/>
              <a:t>st</a:t>
            </a:r>
            <a:r>
              <a:rPr lang="en-US" altLang="en-US" sz="4000" dirty="0"/>
              <a:t> Reading: The Big Picture</a:t>
            </a:r>
          </a:p>
        </p:txBody>
      </p:sp>
      <p:graphicFrame>
        <p:nvGraphicFramePr>
          <p:cNvPr id="190542" name="Group 78">
            <a:extLst>
              <a:ext uri="{FF2B5EF4-FFF2-40B4-BE49-F238E27FC236}">
                <a16:creationId xmlns:a16="http://schemas.microsoft.com/office/drawing/2014/main" id="{8A764DE9-62C4-44C2-B1CF-73D28F937E2D}"/>
              </a:ext>
            </a:extLst>
          </p:cNvPr>
          <p:cNvGraphicFramePr>
            <a:graphicFrameLocks noGrp="1"/>
          </p:cNvGraphicFramePr>
          <p:nvPr>
            <p:ph sz="half" idx="1"/>
            <p:extLst>
              <p:ext uri="{D42A27DB-BD31-4B8C-83A1-F6EECF244321}">
                <p14:modId xmlns:p14="http://schemas.microsoft.com/office/powerpoint/2010/main" val="716061915"/>
              </p:ext>
            </p:extLst>
          </p:nvPr>
        </p:nvGraphicFramePr>
        <p:xfrm>
          <a:off x="1981201" y="4005533"/>
          <a:ext cx="8000999" cy="1446213"/>
        </p:xfrm>
        <a:graphic>
          <a:graphicData uri="http://schemas.openxmlformats.org/drawingml/2006/table">
            <a:tbl>
              <a:tblPr/>
              <a:tblGrid>
                <a:gridCol w="1909626">
                  <a:extLst>
                    <a:ext uri="{9D8B030D-6E8A-4147-A177-3AD203B41FA5}">
                      <a16:colId xmlns:a16="http://schemas.microsoft.com/office/drawing/2014/main" val="20000"/>
                    </a:ext>
                  </a:extLst>
                </a:gridCol>
                <a:gridCol w="1909625">
                  <a:extLst>
                    <a:ext uri="{9D8B030D-6E8A-4147-A177-3AD203B41FA5}">
                      <a16:colId xmlns:a16="http://schemas.microsoft.com/office/drawing/2014/main" val="20001"/>
                    </a:ext>
                  </a:extLst>
                </a:gridCol>
                <a:gridCol w="1990888">
                  <a:extLst>
                    <a:ext uri="{9D8B030D-6E8A-4147-A177-3AD203B41FA5}">
                      <a16:colId xmlns:a16="http://schemas.microsoft.com/office/drawing/2014/main" val="20002"/>
                    </a:ext>
                  </a:extLst>
                </a:gridCol>
                <a:gridCol w="1959089">
                  <a:extLst>
                    <a:ext uri="{9D8B030D-6E8A-4147-A177-3AD203B41FA5}">
                      <a16:colId xmlns:a16="http://schemas.microsoft.com/office/drawing/2014/main" val="20003"/>
                    </a:ext>
                  </a:extLst>
                </a:gridCol>
                <a:gridCol w="231771">
                  <a:extLst>
                    <a:ext uri="{9D8B030D-6E8A-4147-A177-3AD203B41FA5}">
                      <a16:colId xmlns:a16="http://schemas.microsoft.com/office/drawing/2014/main" val="20004"/>
                    </a:ext>
                  </a:extLst>
                </a:gridCol>
              </a:tblGrid>
              <a:tr h="7239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rPr>
                        <a:t>VERSES</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rPr>
                        <a:t>Gal 1,2</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rPr>
                        <a:t>Gal 3,4</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Verdana" panose="020B0604030504040204" pitchFamily="34" charset="0"/>
                          <a:cs typeface="Arial" panose="020B0604020202020204" pitchFamily="34" charset="0"/>
                        </a:rPr>
                        <a:t>Gal 5,6</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2800"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a:txBody>
                  <a:tcPr marL="91436" marR="9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3">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Verdana" panose="020B0604030504040204" pitchFamily="34" charset="0"/>
                          <a:cs typeface="Arial" panose="020B0604020202020204" pitchFamily="34" charset="0"/>
                        </a:rPr>
                        <a:t>SUBJECT</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a:ln>
                            <a:noFill/>
                          </a:ln>
                          <a:solidFill>
                            <a:schemeClr val="tx1"/>
                          </a:solidFill>
                          <a:effectLst/>
                          <a:latin typeface="Verdana" panose="020B0604030504040204" pitchFamily="34" charset="0"/>
                          <a:cs typeface="Arial" panose="020B0604020202020204" pitchFamily="34" charset="0"/>
                        </a:rPr>
                        <a:t>The Apostle of Justification</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a:ln>
                            <a:noFill/>
                          </a:ln>
                          <a:solidFill>
                            <a:schemeClr val="tx1"/>
                          </a:solidFill>
                          <a:effectLst/>
                          <a:latin typeface="Verdana" panose="020B0604030504040204" pitchFamily="34" charset="0"/>
                          <a:cs typeface="Arial" panose="020B0604020202020204" pitchFamily="34" charset="0"/>
                        </a:rPr>
                        <a:t>The Principles of Justification</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a:ln>
                            <a:noFill/>
                          </a:ln>
                          <a:solidFill>
                            <a:schemeClr val="tx1"/>
                          </a:solidFill>
                          <a:effectLst/>
                          <a:latin typeface="Verdana" panose="020B0604030504040204" pitchFamily="34" charset="0"/>
                          <a:cs typeface="Arial" panose="020B0604020202020204" pitchFamily="34" charset="0"/>
                        </a:rPr>
                        <a:t>The Privileges of Justification</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marL="4714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marL="909638">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marL="1306513">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marL="16954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1526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6098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0670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5242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2800"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a:txBody>
                  <a:tcPr marL="91436" marR="9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671" name="Rectangle 3">
            <a:extLst>
              <a:ext uri="{FF2B5EF4-FFF2-40B4-BE49-F238E27FC236}">
                <a16:creationId xmlns:a16="http://schemas.microsoft.com/office/drawing/2014/main" id="{C665057F-46D7-4E55-A798-F95CEA24D718}"/>
              </a:ext>
            </a:extLst>
          </p:cNvPr>
          <p:cNvSpPr>
            <a:spLocks noGrp="1" noChangeArrowheads="1"/>
          </p:cNvSpPr>
          <p:nvPr>
            <p:ph type="body" sz="half" idx="2"/>
          </p:nvPr>
        </p:nvSpPr>
        <p:spPr>
          <a:xfrm>
            <a:off x="1981200" y="1828800"/>
            <a:ext cx="8001000" cy="2057400"/>
          </a:xfrm>
        </p:spPr>
        <p:txBody>
          <a:bodyPr/>
          <a:lstStyle/>
          <a:p>
            <a:pPr eaLnBrk="1" hangingPunct="1"/>
            <a:r>
              <a:rPr lang="en-US" altLang="en-US" sz="2800" dirty="0"/>
              <a:t>Read the whole block of scripture</a:t>
            </a:r>
          </a:p>
          <a:p>
            <a:pPr eaLnBrk="1" hangingPunct="1"/>
            <a:r>
              <a:rPr lang="en-US" altLang="en-US" sz="2800" dirty="0"/>
              <a:t>Re-read, write out verse by verse</a:t>
            </a:r>
          </a:p>
          <a:p>
            <a:pPr eaLnBrk="1" hangingPunct="1"/>
            <a:r>
              <a:rPr lang="en-US" altLang="en-US" sz="2800" dirty="0"/>
              <a:t>Make an Outline, Overview Chart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a:extLst>
              <a:ext uri="{FF2B5EF4-FFF2-40B4-BE49-F238E27FC236}">
                <a16:creationId xmlns:a16="http://schemas.microsoft.com/office/drawing/2014/main" id="{EF11E244-C6CF-4610-B15F-B5E6FD98F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856" y="1327943"/>
            <a:ext cx="2046287"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29DF394-311D-4096-B85C-21C81534CC61}"/>
              </a:ext>
            </a:extLst>
          </p:cNvPr>
          <p:cNvSpPr txBox="1"/>
          <p:nvPr/>
        </p:nvSpPr>
        <p:spPr>
          <a:xfrm>
            <a:off x="3514726" y="361951"/>
            <a:ext cx="6543675" cy="461963"/>
          </a:xfrm>
          <a:prstGeom prst="rect">
            <a:avLst/>
          </a:prstGeom>
          <a:noFill/>
        </p:spPr>
        <p:txBody>
          <a:bodyPr>
            <a:spAutoFit/>
          </a:bodyPr>
          <a:lstStyle/>
          <a:p>
            <a:pPr algn="ctr" defTabSz="685800">
              <a:defRPr/>
            </a:pPr>
            <a:r>
              <a:rPr lang="en-US" sz="2400" cap="all" dirty="0">
                <a:solidFill>
                  <a:srgbClr val="FFFFFF"/>
                </a:solidFill>
                <a:latin typeface="Plantagenet Cherokee"/>
                <a:cs typeface="Arial"/>
              </a:rPr>
              <a:t>OPEN discussion: LET’S COLLABORATE</a:t>
            </a:r>
            <a:endParaRPr lang="en-US" sz="1350" dirty="0">
              <a:solidFill>
                <a:srgbClr val="FFFFFF"/>
              </a:solidFill>
              <a:latin typeface="Calibri" panose="020F0502020204030204"/>
              <a:cs typeface="Arial"/>
            </a:endParaRPr>
          </a:p>
        </p:txBody>
      </p:sp>
      <p:pic>
        <p:nvPicPr>
          <p:cNvPr id="48132" name="Picture 2">
            <a:extLst>
              <a:ext uri="{FF2B5EF4-FFF2-40B4-BE49-F238E27FC236}">
                <a16:creationId xmlns:a16="http://schemas.microsoft.com/office/drawing/2014/main" id="{49425F24-7434-4290-9AA0-13DA20887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4" y="2535237"/>
            <a:ext cx="3024949" cy="246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BA11A9-710C-4173-9959-4F629C4AAEC1}"/>
              </a:ext>
            </a:extLst>
          </p:cNvPr>
          <p:cNvSpPr txBox="1"/>
          <p:nvPr/>
        </p:nvSpPr>
        <p:spPr>
          <a:xfrm>
            <a:off x="1550193" y="5112679"/>
            <a:ext cx="2989263" cy="195262"/>
          </a:xfrm>
          <a:prstGeom prst="rect">
            <a:avLst/>
          </a:prstGeom>
          <a:noFill/>
        </p:spPr>
        <p:txBody>
          <a:bodyPr>
            <a:spAutoFit/>
          </a:bodyPr>
          <a:lstStyle/>
          <a:p>
            <a:pPr defTabSz="685800">
              <a:defRPr/>
            </a:pPr>
            <a:r>
              <a:rPr lang="en-US" sz="675" dirty="0">
                <a:solidFill>
                  <a:prstClr val="black"/>
                </a:solidFill>
                <a:latin typeface="Calibri" panose="020F0502020204030204"/>
                <a:cs typeface="Arial"/>
                <a:hlinkClick r:id="rId4" tooltip="http://timedetectiveagency.blogspot.com/2016/02/groups.html"/>
              </a:rPr>
              <a:t>This Photo</a:t>
            </a:r>
            <a:r>
              <a:rPr lang="en-US" sz="675" dirty="0">
                <a:solidFill>
                  <a:prstClr val="black"/>
                </a:solidFill>
                <a:latin typeface="Calibri" panose="020F0502020204030204"/>
                <a:cs typeface="Arial"/>
              </a:rPr>
              <a:t> by Unknown Author is licensed under </a:t>
            </a:r>
            <a:r>
              <a:rPr lang="en-US" sz="675" dirty="0">
                <a:solidFill>
                  <a:prstClr val="black"/>
                </a:solidFill>
                <a:latin typeface="Calibri" panose="020F0502020204030204"/>
                <a:cs typeface="Arial"/>
                <a:hlinkClick r:id="rId5" tooltip="https://creativecommons.org/licenses/by-nc-sa/3.0/"/>
              </a:rPr>
              <a:t>CC BY-SA-NC</a:t>
            </a:r>
            <a:endParaRPr lang="en-US" sz="675" dirty="0">
              <a:solidFill>
                <a:prstClr val="black"/>
              </a:solidFill>
              <a:latin typeface="Calibri" panose="020F0502020204030204"/>
              <a:cs typeface="Arial"/>
            </a:endParaRPr>
          </a:p>
        </p:txBody>
      </p:sp>
      <p:sp>
        <p:nvSpPr>
          <p:cNvPr id="2" name="TextBox 1">
            <a:extLst>
              <a:ext uri="{FF2B5EF4-FFF2-40B4-BE49-F238E27FC236}">
                <a16:creationId xmlns:a16="http://schemas.microsoft.com/office/drawing/2014/main" id="{BDC35C14-FC5E-4491-97E7-DBB7F1DC2AE6}"/>
              </a:ext>
            </a:extLst>
          </p:cNvPr>
          <p:cNvSpPr txBox="1"/>
          <p:nvPr/>
        </p:nvSpPr>
        <p:spPr>
          <a:xfrm>
            <a:off x="4614863" y="1438275"/>
            <a:ext cx="6450012" cy="508000"/>
          </a:xfrm>
          <a:prstGeom prst="rect">
            <a:avLst/>
          </a:prstGeom>
          <a:noFill/>
        </p:spPr>
        <p:txBody>
          <a:bodyPr>
            <a:spAutoFit/>
          </a:bodyPr>
          <a:lstStyle/>
          <a:p>
            <a:pPr defTabSz="685800">
              <a:spcAft>
                <a:spcPts val="900"/>
              </a:spcAft>
              <a:defRPr/>
            </a:pPr>
            <a:r>
              <a:rPr lang="en-US" sz="2700" b="1" dirty="0">
                <a:solidFill>
                  <a:prstClr val="black"/>
                </a:solidFill>
                <a:latin typeface="Calibri" panose="020F0502020204030204"/>
                <a:cs typeface="Arial"/>
              </a:rPr>
              <a:t>GROUP TASKS:</a:t>
            </a:r>
          </a:p>
        </p:txBody>
      </p:sp>
      <p:sp>
        <p:nvSpPr>
          <p:cNvPr id="4" name="TextBox 3">
            <a:extLst>
              <a:ext uri="{FF2B5EF4-FFF2-40B4-BE49-F238E27FC236}">
                <a16:creationId xmlns:a16="http://schemas.microsoft.com/office/drawing/2014/main" id="{984C1C54-57D4-4C89-A291-CF0BDE12A7F7}"/>
              </a:ext>
            </a:extLst>
          </p:cNvPr>
          <p:cNvSpPr txBox="1"/>
          <p:nvPr/>
        </p:nvSpPr>
        <p:spPr>
          <a:xfrm>
            <a:off x="4724399" y="2535238"/>
            <a:ext cx="6340475" cy="2539157"/>
          </a:xfrm>
          <a:prstGeom prst="rect">
            <a:avLst/>
          </a:prstGeom>
          <a:noFill/>
        </p:spPr>
        <p:txBody>
          <a:bodyPr wrap="square">
            <a:spAutoFit/>
          </a:bodyPr>
          <a:lstStyle/>
          <a:p>
            <a:pPr defTabSz="685800">
              <a:spcAft>
                <a:spcPts val="600"/>
              </a:spcAft>
              <a:defRPr/>
            </a:pPr>
            <a:r>
              <a:rPr lang="en-US" sz="3600" dirty="0">
                <a:solidFill>
                  <a:srgbClr val="000000"/>
                </a:solidFill>
                <a:latin typeface="Calibri" panose="020F0502020204030204"/>
                <a:cs typeface="Arial"/>
              </a:rPr>
              <a:t>1: Read the book through.</a:t>
            </a:r>
          </a:p>
          <a:p>
            <a:pPr defTabSz="685800">
              <a:spcBef>
                <a:spcPts val="1200"/>
              </a:spcBef>
              <a:defRPr/>
            </a:pPr>
            <a:r>
              <a:rPr lang="en-US" sz="3600" dirty="0">
                <a:solidFill>
                  <a:srgbClr val="000000"/>
                </a:solidFill>
                <a:latin typeface="Calibri" panose="020F0502020204030204"/>
                <a:cs typeface="Arial"/>
              </a:rPr>
              <a:t>2. After reading the book thru, how would you chart the main sections or blocks of scripture?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272179-3B02-4A42-91C4-404970C18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065" y="162586"/>
            <a:ext cx="4592675" cy="6532829"/>
          </a:xfrm>
          <a:prstGeom prst="rect">
            <a:avLst/>
          </a:prstGeom>
        </p:spPr>
      </p:pic>
      <p:sp>
        <p:nvSpPr>
          <p:cNvPr id="4" name="TextBox 3">
            <a:extLst>
              <a:ext uri="{FF2B5EF4-FFF2-40B4-BE49-F238E27FC236}">
                <a16:creationId xmlns:a16="http://schemas.microsoft.com/office/drawing/2014/main" id="{032D14FD-507F-4DCE-9E32-5AA854980735}"/>
              </a:ext>
            </a:extLst>
          </p:cNvPr>
          <p:cNvSpPr txBox="1"/>
          <p:nvPr/>
        </p:nvSpPr>
        <p:spPr>
          <a:xfrm>
            <a:off x="539849" y="1887747"/>
            <a:ext cx="4592675" cy="3985706"/>
          </a:xfrm>
          <a:prstGeom prst="rect">
            <a:avLst/>
          </a:prstGeom>
          <a:noFill/>
        </p:spPr>
        <p:txBody>
          <a:bodyPr wrap="square" rtlCol="0">
            <a:spAutoFit/>
          </a:bodyPr>
          <a:lstStyle/>
          <a:p>
            <a:pPr eaLnBrk="0" fontAlgn="base" hangingPunct="0">
              <a:lnSpc>
                <a:spcPct val="90000"/>
              </a:lnSpc>
              <a:spcBef>
                <a:spcPct val="0"/>
              </a:spcBef>
              <a:spcAft>
                <a:spcPct val="0"/>
              </a:spcAft>
            </a:pPr>
            <a:r>
              <a:rPr lang="en-US" sz="4000" dirty="0">
                <a:solidFill>
                  <a:prstClr val="white"/>
                </a:solidFill>
                <a:latin typeface="Missy BT" panose="03080502020302020206" pitchFamily="66" charset="0"/>
                <a:cs typeface="Arial" panose="020B0604020202020204" pitchFamily="34" charset="0"/>
              </a:rPr>
              <a:t>Where are the breaks?</a:t>
            </a:r>
          </a:p>
          <a:p>
            <a:pPr eaLnBrk="0" fontAlgn="base" hangingPunct="0">
              <a:lnSpc>
                <a:spcPct val="90000"/>
              </a:lnSpc>
              <a:spcBef>
                <a:spcPct val="0"/>
              </a:spcBef>
              <a:spcAft>
                <a:spcPct val="0"/>
              </a:spcAft>
            </a:pPr>
            <a:endParaRPr lang="en-US" sz="4000" dirty="0">
              <a:solidFill>
                <a:prstClr val="white"/>
              </a:solidFill>
              <a:latin typeface="Missy BT" panose="03080502020302020206" pitchFamily="66" charset="0"/>
              <a:cs typeface="Arial" panose="020B0604020202020204" pitchFamily="34" charset="0"/>
            </a:endParaRPr>
          </a:p>
          <a:p>
            <a:pPr eaLnBrk="0" fontAlgn="base" hangingPunct="0">
              <a:lnSpc>
                <a:spcPct val="90000"/>
              </a:lnSpc>
              <a:spcBef>
                <a:spcPct val="0"/>
              </a:spcBef>
              <a:spcAft>
                <a:spcPct val="0"/>
              </a:spcAft>
            </a:pPr>
            <a:r>
              <a:rPr lang="en-US" sz="4000" dirty="0">
                <a:solidFill>
                  <a:prstClr val="white"/>
                </a:solidFill>
                <a:latin typeface="Missy BT" panose="03080502020302020206" pitchFamily="66" charset="0"/>
                <a:cs typeface="Arial" panose="020B0604020202020204" pitchFamily="34" charset="0"/>
              </a:rPr>
              <a:t>What are the main sections?</a:t>
            </a:r>
          </a:p>
          <a:p>
            <a:pPr eaLnBrk="0" fontAlgn="base" hangingPunct="0">
              <a:lnSpc>
                <a:spcPct val="90000"/>
              </a:lnSpc>
              <a:spcBef>
                <a:spcPct val="0"/>
              </a:spcBef>
              <a:spcAft>
                <a:spcPct val="0"/>
              </a:spcAft>
            </a:pPr>
            <a:endParaRPr lang="en-US" sz="4000" dirty="0">
              <a:solidFill>
                <a:prstClr val="white"/>
              </a:solidFill>
              <a:latin typeface="Missy BT" panose="03080502020302020206" pitchFamily="66" charset="0"/>
              <a:cs typeface="Arial" panose="020B0604020202020204" pitchFamily="34" charset="0"/>
            </a:endParaRPr>
          </a:p>
          <a:p>
            <a:pPr eaLnBrk="0" fontAlgn="base" hangingPunct="0">
              <a:lnSpc>
                <a:spcPct val="90000"/>
              </a:lnSpc>
              <a:spcBef>
                <a:spcPct val="0"/>
              </a:spcBef>
              <a:spcAft>
                <a:spcPct val="0"/>
              </a:spcAft>
            </a:pPr>
            <a:r>
              <a:rPr lang="en-US" sz="4000" dirty="0">
                <a:solidFill>
                  <a:prstClr val="white"/>
                </a:solidFill>
                <a:latin typeface="Missy BT" panose="03080502020302020206" pitchFamily="66" charset="0"/>
                <a:cs typeface="Arial" panose="020B0604020202020204" pitchFamily="34" charset="0"/>
              </a:rPr>
              <a:t>How would you outline or chart this book?</a:t>
            </a:r>
          </a:p>
        </p:txBody>
      </p:sp>
      <p:sp>
        <p:nvSpPr>
          <p:cNvPr id="5" name="Rectangle 4">
            <a:extLst>
              <a:ext uri="{FF2B5EF4-FFF2-40B4-BE49-F238E27FC236}">
                <a16:creationId xmlns:a16="http://schemas.microsoft.com/office/drawing/2014/main" id="{DAD7CDE8-9A3C-4C4C-BA15-E472F81D6933}"/>
              </a:ext>
            </a:extLst>
          </p:cNvPr>
          <p:cNvSpPr/>
          <p:nvPr/>
        </p:nvSpPr>
        <p:spPr>
          <a:xfrm>
            <a:off x="363862" y="319176"/>
            <a:ext cx="4425122" cy="1215717"/>
          </a:xfrm>
          <a:prstGeom prst="rect">
            <a:avLst/>
          </a:prstGeom>
        </p:spPr>
        <p:txBody>
          <a:bodyPr wrap="none">
            <a:spAutoFit/>
          </a:bodyPr>
          <a:lstStyle/>
          <a:p>
            <a:pPr algn="ctr" eaLnBrk="0" fontAlgn="base" hangingPunct="0">
              <a:lnSpc>
                <a:spcPct val="90000"/>
              </a:lnSpc>
              <a:spcBef>
                <a:spcPct val="0"/>
              </a:spcBef>
              <a:spcAft>
                <a:spcPct val="0"/>
              </a:spcAft>
            </a:pPr>
            <a:r>
              <a:rPr lang="en-US" sz="4000" dirty="0">
                <a:solidFill>
                  <a:prstClr val="white"/>
                </a:solidFill>
                <a:latin typeface="Missy BT" panose="03080502020302020206" pitchFamily="66" charset="0"/>
                <a:cs typeface="Arial" panose="020B0604020202020204" pitchFamily="34" charset="0"/>
              </a:rPr>
              <a:t>USE YOUR HANDOUT</a:t>
            </a:r>
          </a:p>
          <a:p>
            <a:pPr algn="ctr" eaLnBrk="0" fontAlgn="base" hangingPunct="0">
              <a:lnSpc>
                <a:spcPct val="90000"/>
              </a:lnSpc>
              <a:spcBef>
                <a:spcPct val="0"/>
              </a:spcBef>
              <a:spcAft>
                <a:spcPct val="0"/>
              </a:spcAft>
            </a:pPr>
            <a:r>
              <a:rPr lang="en-US" sz="4000" dirty="0">
                <a:solidFill>
                  <a:prstClr val="white"/>
                </a:solidFill>
                <a:latin typeface="Missy BT" panose="03080502020302020206" pitchFamily="66" charset="0"/>
                <a:cs typeface="Arial" panose="020B0604020202020204" pitchFamily="34" charset="0"/>
              </a:rPr>
              <a:t>For this exercise</a:t>
            </a:r>
          </a:p>
        </p:txBody>
      </p:sp>
    </p:spTree>
    <p:extLst>
      <p:ext uri="{BB962C8B-B14F-4D97-AF65-F5344CB8AC3E}">
        <p14:creationId xmlns:p14="http://schemas.microsoft.com/office/powerpoint/2010/main" val="250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FE95FE-F75D-4B10-BDCE-EED52DCD0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547" y="838199"/>
            <a:ext cx="4267729" cy="5869383"/>
          </a:xfrm>
          <a:prstGeom prst="rect">
            <a:avLst/>
          </a:prstGeom>
        </p:spPr>
      </p:pic>
      <p:pic>
        <p:nvPicPr>
          <p:cNvPr id="5" name="Picture 4">
            <a:extLst>
              <a:ext uri="{FF2B5EF4-FFF2-40B4-BE49-F238E27FC236}">
                <a16:creationId xmlns:a16="http://schemas.microsoft.com/office/drawing/2014/main" id="{D09CD5EF-F44F-4BB6-9F36-B8BCCD7F5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276" y="838199"/>
            <a:ext cx="4267729" cy="5869383"/>
          </a:xfrm>
          <a:prstGeom prst="rect">
            <a:avLst/>
          </a:prstGeom>
        </p:spPr>
      </p:pic>
      <p:sp>
        <p:nvSpPr>
          <p:cNvPr id="2" name="TextBox 1">
            <a:extLst>
              <a:ext uri="{FF2B5EF4-FFF2-40B4-BE49-F238E27FC236}">
                <a16:creationId xmlns:a16="http://schemas.microsoft.com/office/drawing/2014/main" id="{955A434A-226B-4873-9A6C-DDA012D821D9}"/>
              </a:ext>
            </a:extLst>
          </p:cNvPr>
          <p:cNvSpPr txBox="1"/>
          <p:nvPr/>
        </p:nvSpPr>
        <p:spPr>
          <a:xfrm>
            <a:off x="2456693" y="161203"/>
            <a:ext cx="7589166" cy="604781"/>
          </a:xfrm>
          <a:prstGeom prst="rect">
            <a:avLst/>
          </a:prstGeom>
          <a:noFill/>
        </p:spPr>
        <p:txBody>
          <a:bodyPr wrap="square" rtlCol="0">
            <a:spAutoFit/>
          </a:bodyPr>
          <a:lstStyle/>
          <a:p>
            <a:pPr algn="ctr" eaLnBrk="0" fontAlgn="base" hangingPunct="0">
              <a:lnSpc>
                <a:spcPct val="90000"/>
              </a:lnSpc>
              <a:spcBef>
                <a:spcPct val="0"/>
              </a:spcBef>
              <a:spcAft>
                <a:spcPct val="0"/>
              </a:spcAft>
            </a:pPr>
            <a:r>
              <a:rPr lang="en-US" sz="3600" dirty="0">
                <a:solidFill>
                  <a:prstClr val="white"/>
                </a:solidFill>
                <a:latin typeface="Missy BT" panose="03080502020302020206" pitchFamily="66" charset="0"/>
                <a:cs typeface="Arial" panose="020B0604020202020204" pitchFamily="34" charset="0"/>
              </a:rPr>
              <a:t>An example a worksheet in process…</a:t>
            </a:r>
          </a:p>
        </p:txBody>
      </p:sp>
    </p:spTree>
    <p:extLst>
      <p:ext uri="{BB962C8B-B14F-4D97-AF65-F5344CB8AC3E}">
        <p14:creationId xmlns:p14="http://schemas.microsoft.com/office/powerpoint/2010/main" val="286807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021C-F5B6-45AF-8287-991A4245F95A}"/>
              </a:ext>
            </a:extLst>
          </p:cNvPr>
          <p:cNvSpPr>
            <a:spLocks noGrp="1"/>
          </p:cNvSpPr>
          <p:nvPr>
            <p:ph type="title"/>
          </p:nvPr>
        </p:nvSpPr>
        <p:spPr>
          <a:xfrm>
            <a:off x="755651" y="474453"/>
            <a:ext cx="9302749" cy="714585"/>
          </a:xfrm>
          <a:solidFill>
            <a:schemeClr val="accent2"/>
          </a:solidFill>
        </p:spPr>
        <p:txBody>
          <a:bodyPr>
            <a:normAutofit/>
          </a:bodyPr>
          <a:lstStyle/>
          <a:p>
            <a:pPr>
              <a:defRPr/>
            </a:pPr>
            <a:r>
              <a:rPr lang="en-US" dirty="0">
                <a:solidFill>
                  <a:schemeClr val="bg1"/>
                </a:solidFill>
              </a:rPr>
              <a:t>Men’s Bible Study</a:t>
            </a:r>
          </a:p>
        </p:txBody>
      </p:sp>
      <p:sp>
        <p:nvSpPr>
          <p:cNvPr id="3" name="Content Placeholder 2">
            <a:extLst>
              <a:ext uri="{FF2B5EF4-FFF2-40B4-BE49-F238E27FC236}">
                <a16:creationId xmlns:a16="http://schemas.microsoft.com/office/drawing/2014/main" id="{6DC2B1CC-2F40-4E35-90F0-12FED424EB45}"/>
              </a:ext>
            </a:extLst>
          </p:cNvPr>
          <p:cNvSpPr>
            <a:spLocks noGrp="1"/>
          </p:cNvSpPr>
          <p:nvPr>
            <p:ph idx="1"/>
          </p:nvPr>
        </p:nvSpPr>
        <p:spPr/>
        <p:txBody>
          <a:bodyPr rtlCol="0">
            <a:normAutofit/>
          </a:bodyPr>
          <a:lstStyle/>
          <a:p>
            <a:pPr marL="0" indent="0" algn="ctr">
              <a:spcAft>
                <a:spcPts val="0"/>
              </a:spcAft>
              <a:buNone/>
              <a:defRPr/>
            </a:pPr>
            <a:endParaRPr lang="en-US" sz="675" i="1" dirty="0">
              <a:solidFill>
                <a:schemeClr val="tx1">
                  <a:lumMod val="50000"/>
                  <a:lumOff val="50000"/>
                </a:schemeClr>
              </a:solidFill>
            </a:endParaRPr>
          </a:p>
          <a:p>
            <a:pPr>
              <a:spcAft>
                <a:spcPts val="0"/>
              </a:spcAft>
              <a:defRPr/>
            </a:pPr>
            <a:endParaRPr lang="en-US" dirty="0">
              <a:solidFill>
                <a:schemeClr val="tx1">
                  <a:lumMod val="50000"/>
                  <a:lumOff val="50000"/>
                </a:schemeClr>
              </a:solidFill>
            </a:endParaRPr>
          </a:p>
        </p:txBody>
      </p:sp>
      <p:sp>
        <p:nvSpPr>
          <p:cNvPr id="7172" name="TextBox 5">
            <a:extLst>
              <a:ext uri="{FF2B5EF4-FFF2-40B4-BE49-F238E27FC236}">
                <a16:creationId xmlns:a16="http://schemas.microsoft.com/office/drawing/2014/main" id="{33347E86-09C2-4393-9E8F-D428C169F07E}"/>
              </a:ext>
            </a:extLst>
          </p:cNvPr>
          <p:cNvSpPr txBox="1">
            <a:spLocks noChangeArrowheads="1"/>
          </p:cNvSpPr>
          <p:nvPr/>
        </p:nvSpPr>
        <p:spPr bwMode="auto">
          <a:xfrm>
            <a:off x="768349" y="6227484"/>
            <a:ext cx="2190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defRPr>
                <a:solidFill>
                  <a:schemeClr val="tx1"/>
                </a:solidFill>
                <a:latin typeface="Verdana" panose="020B0604030504040204" pitchFamily="34" charset="0"/>
                <a:cs typeface="Arial" panose="020B0604020202020204" pitchFamily="34" charset="0"/>
              </a:defRPr>
            </a:lvl1pPr>
            <a:lvl2pPr marL="742950" indent="-285750" defTabSz="514350">
              <a:defRPr>
                <a:solidFill>
                  <a:schemeClr val="tx1"/>
                </a:solidFill>
                <a:latin typeface="Verdana" panose="020B0604030504040204" pitchFamily="34" charset="0"/>
                <a:cs typeface="Arial" panose="020B0604020202020204" pitchFamily="34" charset="0"/>
              </a:defRPr>
            </a:lvl2pPr>
            <a:lvl3pPr marL="1143000" indent="-228600" defTabSz="514350">
              <a:defRPr>
                <a:solidFill>
                  <a:schemeClr val="tx1"/>
                </a:solidFill>
                <a:latin typeface="Verdana" panose="020B0604030504040204" pitchFamily="34" charset="0"/>
                <a:cs typeface="Arial" panose="020B0604020202020204" pitchFamily="34" charset="0"/>
              </a:defRPr>
            </a:lvl3pPr>
            <a:lvl4pPr marL="1600200" indent="-228600" defTabSz="514350">
              <a:defRPr>
                <a:solidFill>
                  <a:schemeClr val="tx1"/>
                </a:solidFill>
                <a:latin typeface="Verdana" panose="020B0604030504040204" pitchFamily="34" charset="0"/>
                <a:cs typeface="Arial" panose="020B0604020202020204" pitchFamily="34" charset="0"/>
              </a:defRPr>
            </a:lvl4pPr>
            <a:lvl5pPr marL="2057400" indent="-228600" defTabSz="514350">
              <a:defRPr>
                <a:solidFill>
                  <a:schemeClr val="tx1"/>
                </a:solidFill>
                <a:latin typeface="Verdana" panose="020B060403050404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000" dirty="0">
                <a:solidFill>
                  <a:srgbClr val="FF0000"/>
                </a:solidFill>
                <a:latin typeface="Harlow Solid Italic" panose="04030604020F02020D02" pitchFamily="82" charset="0"/>
              </a:rPr>
              <a:t>Cape Men 4 Christ</a:t>
            </a:r>
          </a:p>
        </p:txBody>
      </p:sp>
      <p:sp>
        <p:nvSpPr>
          <p:cNvPr id="19461" name="TextBox 3">
            <a:extLst>
              <a:ext uri="{FF2B5EF4-FFF2-40B4-BE49-F238E27FC236}">
                <a16:creationId xmlns:a16="http://schemas.microsoft.com/office/drawing/2014/main" id="{BA5C1A84-761A-420C-9542-1C2B2AA0E835}"/>
              </a:ext>
            </a:extLst>
          </p:cNvPr>
          <p:cNvSpPr txBox="1">
            <a:spLocks noChangeArrowheads="1"/>
          </p:cNvSpPr>
          <p:nvPr/>
        </p:nvSpPr>
        <p:spPr bwMode="auto">
          <a:xfrm>
            <a:off x="2873376" y="1781175"/>
            <a:ext cx="6043613" cy="247650"/>
          </a:xfrm>
          <a:prstGeom prst="rect">
            <a:avLst/>
          </a:prstGeom>
          <a:noFill/>
          <a:ln>
            <a:noFill/>
          </a:ln>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514350" fontAlgn="base">
              <a:spcBef>
                <a:spcPct val="0"/>
              </a:spcBef>
              <a:spcAft>
                <a:spcPct val="0"/>
              </a:spcAft>
              <a:buNone/>
              <a:defRPr/>
            </a:pPr>
            <a:endParaRPr lang="en-US" altLang="en-US" sz="1013">
              <a:solidFill>
                <a:srgbClr val="000000"/>
              </a:solidFill>
              <a:latin typeface="Palatino Linotype" panose="02040502050505030304" pitchFamily="18" charset="0"/>
              <a:cs typeface="Arial" panose="020B0604020202020204" pitchFamily="34" charset="0"/>
            </a:endParaRPr>
          </a:p>
        </p:txBody>
      </p:sp>
      <p:pic>
        <p:nvPicPr>
          <p:cNvPr id="7174" name="Picture 4">
            <a:extLst>
              <a:ext uri="{FF2B5EF4-FFF2-40B4-BE49-F238E27FC236}">
                <a16:creationId xmlns:a16="http://schemas.microsoft.com/office/drawing/2014/main" id="{6C701490-E207-4FB6-A05C-A712C91E91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493" y="2364442"/>
            <a:ext cx="5184769" cy="345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3">
            <a:extLst>
              <a:ext uri="{FF2B5EF4-FFF2-40B4-BE49-F238E27FC236}">
                <a16:creationId xmlns:a16="http://schemas.microsoft.com/office/drawing/2014/main" id="{8DB1E5C9-4B3E-4F92-9F88-2DFDF4B3503B}"/>
              </a:ext>
            </a:extLst>
          </p:cNvPr>
          <p:cNvSpPr txBox="1">
            <a:spLocks noChangeArrowheads="1"/>
          </p:cNvSpPr>
          <p:nvPr/>
        </p:nvSpPr>
        <p:spPr bwMode="auto">
          <a:xfrm>
            <a:off x="7029090" y="2395508"/>
            <a:ext cx="4116238" cy="3785652"/>
          </a:xfrm>
          <a:prstGeom prst="rect">
            <a:avLst/>
          </a:prstGeom>
          <a:noFill/>
          <a:ln>
            <a:noFill/>
          </a:ln>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514350" eaLnBrk="0" fontAlgn="base" hangingPunct="0">
              <a:spcBef>
                <a:spcPct val="0"/>
              </a:spcBef>
              <a:spcAft>
                <a:spcPct val="0"/>
              </a:spcAft>
              <a:buNone/>
              <a:defRPr/>
            </a:pPr>
            <a:r>
              <a:rPr lang="en-US" altLang="en-US" sz="3600" dirty="0">
                <a:solidFill>
                  <a:srgbClr val="208080"/>
                </a:solidFill>
                <a:latin typeface="Georgia" panose="02040502050405020303" pitchFamily="18" charset="0"/>
                <a:cs typeface="Arial"/>
              </a:rPr>
              <a:t>Mat 18:20  </a:t>
            </a:r>
            <a:r>
              <a:rPr lang="en-US" altLang="en-US" sz="3600" dirty="0">
                <a:solidFill>
                  <a:srgbClr val="FF0000"/>
                </a:solidFill>
                <a:latin typeface="Georgia" panose="02040502050405020303" pitchFamily="18" charset="0"/>
                <a:cs typeface="Arial"/>
              </a:rPr>
              <a:t>"For where two or three have gathered together in My name, I am there in their midst."</a:t>
            </a:r>
          </a:p>
          <a:p>
            <a:pPr defTabSz="514350" eaLnBrk="0" fontAlgn="base" hangingPunct="0">
              <a:spcBef>
                <a:spcPct val="0"/>
              </a:spcBef>
              <a:spcAft>
                <a:spcPct val="0"/>
              </a:spcAft>
              <a:buNone/>
              <a:defRPr/>
            </a:pPr>
            <a:endParaRPr lang="en-US" altLang="en-US" dirty="0">
              <a:solidFill>
                <a:prstClr val="black"/>
              </a:solidFill>
              <a:latin typeface="Calibri" panose="020F0502020204030204" pitchFamily="34" charset="0"/>
              <a:cs typeface="Arial"/>
            </a:endParaRPr>
          </a:p>
        </p:txBody>
      </p:sp>
      <p:sp>
        <p:nvSpPr>
          <p:cNvPr id="19464" name="TextBox 4">
            <a:extLst>
              <a:ext uri="{FF2B5EF4-FFF2-40B4-BE49-F238E27FC236}">
                <a16:creationId xmlns:a16="http://schemas.microsoft.com/office/drawing/2014/main" id="{16EF90D4-A302-4A76-8E73-A9C3488240DE}"/>
              </a:ext>
            </a:extLst>
          </p:cNvPr>
          <p:cNvSpPr txBox="1">
            <a:spLocks noChangeArrowheads="1"/>
          </p:cNvSpPr>
          <p:nvPr/>
        </p:nvSpPr>
        <p:spPr bwMode="auto">
          <a:xfrm>
            <a:off x="768349" y="1633539"/>
            <a:ext cx="9290051" cy="523220"/>
          </a:xfrm>
          <a:prstGeom prst="rect">
            <a:avLst/>
          </a:prstGeom>
          <a:noFill/>
          <a:ln>
            <a:noFill/>
          </a:ln>
        </p:spPr>
        <p:txBody>
          <a:bodyPr wrap="squar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514350" eaLnBrk="0" fontAlgn="base" hangingPunct="0">
              <a:spcBef>
                <a:spcPct val="0"/>
              </a:spcBef>
              <a:spcAft>
                <a:spcPct val="0"/>
              </a:spcAft>
              <a:buNone/>
              <a:defRPr/>
            </a:pPr>
            <a:r>
              <a:rPr lang="en-US" altLang="en-US" sz="2800" i="1" dirty="0">
                <a:solidFill>
                  <a:srgbClr val="000000"/>
                </a:solidFill>
                <a:latin typeface="Calibri" panose="020F0502020204030204" pitchFamily="34" charset="0"/>
                <a:cs typeface="Arial"/>
              </a:rPr>
              <a:t>God things happen when men come together in His name!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4F17F-B615-43A8-8021-77C687524DF0}"/>
              </a:ext>
            </a:extLst>
          </p:cNvPr>
          <p:cNvSpPr/>
          <p:nvPr/>
        </p:nvSpPr>
        <p:spPr>
          <a:xfrm>
            <a:off x="2732417" y="896426"/>
            <a:ext cx="8852858" cy="5632311"/>
          </a:xfrm>
          <a:prstGeom prst="rect">
            <a:avLst/>
          </a:prstGeom>
        </p:spPr>
        <p:txBody>
          <a:bodyPr wrap="square">
            <a:spAutoFit/>
          </a:bodyPr>
          <a:lstStyle/>
          <a:p>
            <a:pPr marL="400050"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Introduction</a:t>
            </a:r>
          </a:p>
          <a:p>
            <a:pPr marL="400050"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Order Overseen by Sound Leaders Teaching Sound Doctrine</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Paul’s Charge to Titus’s &amp; His Mission</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Characteristics of Elders (Leaders, Mature Believers)</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Conduct/Characteristics of False Teachers</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Conduct/Characteristics in an Orderly Church</a:t>
            </a:r>
          </a:p>
          <a:p>
            <a:pPr marL="400050"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Order Comes by the Power of the Gospel of the Grace of God</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Salvation renounces ungodliness</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Exhort and Rebuke, Remind them of the Gospel</a:t>
            </a:r>
          </a:p>
          <a:p>
            <a:pPr marL="857250" lvl="1"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Believers, once ungodly, are now the Examples </a:t>
            </a:r>
          </a:p>
          <a:p>
            <a:pPr marL="400050"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Good Works are the Evidence of an Orderly Church</a:t>
            </a:r>
          </a:p>
          <a:p>
            <a:pPr marL="400050" indent="-400050" eaLnBrk="0" fontAlgn="base" hangingPunct="0">
              <a:spcBef>
                <a:spcPct val="0"/>
              </a:spcBef>
              <a:spcAft>
                <a:spcPct val="0"/>
              </a:spcAft>
              <a:buFont typeface="+mj-lt"/>
              <a:buAutoNum type="romanUcPeriod"/>
            </a:pPr>
            <a:r>
              <a:rPr lang="en-US" sz="3000" dirty="0">
                <a:solidFill>
                  <a:prstClr val="white"/>
                </a:solidFill>
                <a:latin typeface="Missy BT" panose="03080502020302020206" pitchFamily="66" charset="0"/>
                <a:cs typeface="Arial" panose="020B0604020202020204" pitchFamily="34" charset="0"/>
              </a:rPr>
              <a:t>Closing Instructions</a:t>
            </a:r>
          </a:p>
        </p:txBody>
      </p:sp>
      <p:sp>
        <p:nvSpPr>
          <p:cNvPr id="3" name="TextBox 2">
            <a:extLst>
              <a:ext uri="{FF2B5EF4-FFF2-40B4-BE49-F238E27FC236}">
                <a16:creationId xmlns:a16="http://schemas.microsoft.com/office/drawing/2014/main" id="{7EE12242-06B4-4295-B1CD-490F1B33B815}"/>
              </a:ext>
            </a:extLst>
          </p:cNvPr>
          <p:cNvSpPr txBox="1"/>
          <p:nvPr/>
        </p:nvSpPr>
        <p:spPr>
          <a:xfrm>
            <a:off x="2628900" y="76201"/>
            <a:ext cx="6934200" cy="820225"/>
          </a:xfrm>
          <a:prstGeom prst="rect">
            <a:avLst/>
          </a:prstGeom>
          <a:noFill/>
        </p:spPr>
        <p:txBody>
          <a:bodyPr wrap="square" rtlCol="0">
            <a:spAutoFit/>
          </a:bodyPr>
          <a:lstStyle/>
          <a:p>
            <a:pPr algn="ctr" eaLnBrk="0" fontAlgn="base" hangingPunct="0">
              <a:lnSpc>
                <a:spcPct val="90000"/>
              </a:lnSpc>
              <a:spcBef>
                <a:spcPct val="0"/>
              </a:spcBef>
              <a:spcAft>
                <a:spcPct val="0"/>
              </a:spcAft>
            </a:pPr>
            <a:r>
              <a:rPr lang="en-US" sz="3200" dirty="0">
                <a:solidFill>
                  <a:prstClr val="white"/>
                </a:solidFill>
                <a:latin typeface="Missy BT" panose="03080502020302020206" pitchFamily="66" charset="0"/>
                <a:cs typeface="Arial" panose="020B0604020202020204" pitchFamily="34" charset="0"/>
              </a:rPr>
              <a:t>A SIMPLE OUTLINE MIGHT LOOK LIKE THIS</a:t>
            </a:r>
          </a:p>
          <a:p>
            <a:pPr algn="ctr" eaLnBrk="0" fontAlgn="base" hangingPunct="0">
              <a:lnSpc>
                <a:spcPct val="90000"/>
              </a:lnSpc>
              <a:spcBef>
                <a:spcPct val="0"/>
              </a:spcBef>
              <a:spcAft>
                <a:spcPct val="0"/>
              </a:spcAft>
            </a:pPr>
            <a:endParaRPr lang="en-US" sz="2000" dirty="0">
              <a:solidFill>
                <a:prstClr val="white"/>
              </a:solidFill>
              <a:latin typeface="Missy BT" panose="03080502020302020206" pitchFamily="66" charset="0"/>
              <a:cs typeface="Arial" panose="020B0604020202020204" pitchFamily="34" charset="0"/>
            </a:endParaRPr>
          </a:p>
        </p:txBody>
      </p:sp>
      <p:sp>
        <p:nvSpPr>
          <p:cNvPr id="6" name="TextBox 5">
            <a:extLst>
              <a:ext uri="{FF2B5EF4-FFF2-40B4-BE49-F238E27FC236}">
                <a16:creationId xmlns:a16="http://schemas.microsoft.com/office/drawing/2014/main" id="{DC0686E9-0C68-4890-9989-A68D763A4D2F}"/>
              </a:ext>
            </a:extLst>
          </p:cNvPr>
          <p:cNvSpPr txBox="1"/>
          <p:nvPr/>
        </p:nvSpPr>
        <p:spPr>
          <a:xfrm>
            <a:off x="3288102" y="486313"/>
            <a:ext cx="5615796" cy="547842"/>
          </a:xfrm>
          <a:prstGeom prst="rect">
            <a:avLst/>
          </a:prstGeom>
          <a:noFill/>
        </p:spPr>
        <p:txBody>
          <a:bodyPr wrap="square" rtlCol="0">
            <a:spAutoFit/>
          </a:bodyPr>
          <a:lstStyle/>
          <a:p>
            <a:pPr lvl="0" algn="ctr" eaLnBrk="0" fontAlgn="base" hangingPunct="0">
              <a:lnSpc>
                <a:spcPct val="90000"/>
              </a:lnSpc>
              <a:spcBef>
                <a:spcPct val="0"/>
              </a:spcBef>
              <a:spcAft>
                <a:spcPct val="0"/>
              </a:spcAft>
            </a:pPr>
            <a:r>
              <a:rPr lang="en-US" sz="3200" dirty="0">
                <a:solidFill>
                  <a:prstClr val="white"/>
                </a:solidFill>
                <a:latin typeface="Missy BT" panose="03080502020302020206" pitchFamily="66" charset="0"/>
                <a:cs typeface="Arial" panose="020B0604020202020204" pitchFamily="34" charset="0"/>
              </a:rPr>
              <a:t>God’s Church Has Order &amp; Godliness</a:t>
            </a:r>
          </a:p>
        </p:txBody>
      </p:sp>
      <p:sp>
        <p:nvSpPr>
          <p:cNvPr id="7" name="TextBox 6">
            <a:extLst>
              <a:ext uri="{FF2B5EF4-FFF2-40B4-BE49-F238E27FC236}">
                <a16:creationId xmlns:a16="http://schemas.microsoft.com/office/drawing/2014/main" id="{9D41E729-AAB4-4E22-A1BA-ECBFA24C460D}"/>
              </a:ext>
            </a:extLst>
          </p:cNvPr>
          <p:cNvSpPr txBox="1"/>
          <p:nvPr/>
        </p:nvSpPr>
        <p:spPr>
          <a:xfrm>
            <a:off x="460435" y="587706"/>
            <a:ext cx="1942381" cy="7542834"/>
          </a:xfrm>
          <a:prstGeom prst="rect">
            <a:avLst/>
          </a:prstGeom>
          <a:noFill/>
        </p:spPr>
        <p:txBody>
          <a:bodyPr wrap="square" rtlCol="0">
            <a:spAutoFit/>
          </a:bodyPr>
          <a:lstStyle/>
          <a:p>
            <a:pPr eaLnBrk="0" fontAlgn="base" hangingPunct="0">
              <a:lnSpc>
                <a:spcPct val="90000"/>
              </a:lnSpc>
              <a:spcBef>
                <a:spcPct val="0"/>
              </a:spcBef>
              <a:spcAft>
                <a:spcPct val="0"/>
              </a:spcAft>
            </a:pPr>
            <a:r>
              <a:rPr lang="en-US" sz="3000" u="sng" dirty="0">
                <a:solidFill>
                  <a:prstClr val="white"/>
                </a:solidFill>
                <a:latin typeface="Missy BT" panose="03080502020302020206" pitchFamily="66" charset="0"/>
                <a:cs typeface="Arial" panose="020B0604020202020204" pitchFamily="34" charset="0"/>
              </a:rPr>
              <a:t>Titus </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1:1-4</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1:5-2:10</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1:5</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1:6-9</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1:10-16</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2:1-10</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2:11-3:7</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2:11-14</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2:15-3:2</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      3:3-7</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3:8-11</a:t>
            </a:r>
          </a:p>
          <a:p>
            <a:pPr eaLnBrk="0" fontAlgn="base" hangingPunct="0">
              <a:lnSpc>
                <a:spcPct val="94000"/>
              </a:lnSpc>
              <a:spcBef>
                <a:spcPct val="0"/>
              </a:spcBef>
              <a:spcAft>
                <a:spcPts val="100"/>
              </a:spcAft>
            </a:pPr>
            <a:r>
              <a:rPr lang="en-US" sz="3000" dirty="0">
                <a:solidFill>
                  <a:prstClr val="white"/>
                </a:solidFill>
                <a:latin typeface="Missy BT" panose="03080502020302020206" pitchFamily="66" charset="0"/>
                <a:cs typeface="Arial" panose="020B0604020202020204" pitchFamily="34" charset="0"/>
              </a:rPr>
              <a:t>3:12-15</a:t>
            </a:r>
          </a:p>
          <a:p>
            <a:pPr eaLnBrk="0" fontAlgn="base" hangingPunct="0">
              <a:lnSpc>
                <a:spcPct val="90000"/>
              </a:lnSpc>
              <a:spcBef>
                <a:spcPct val="0"/>
              </a:spcBef>
              <a:spcAft>
                <a:spcPct val="0"/>
              </a:spcAft>
            </a:pPr>
            <a:endParaRPr lang="en-US" sz="3000" dirty="0">
              <a:solidFill>
                <a:prstClr val="white"/>
              </a:solidFill>
              <a:latin typeface="Missy BT" panose="03080502020302020206" pitchFamily="66" charset="0"/>
              <a:cs typeface="Arial" panose="020B0604020202020204" pitchFamily="34" charset="0"/>
            </a:endParaRPr>
          </a:p>
          <a:p>
            <a:pPr eaLnBrk="0" fontAlgn="base" hangingPunct="0">
              <a:lnSpc>
                <a:spcPct val="90000"/>
              </a:lnSpc>
              <a:spcBef>
                <a:spcPct val="0"/>
              </a:spcBef>
              <a:spcAft>
                <a:spcPct val="0"/>
              </a:spcAft>
            </a:pPr>
            <a:r>
              <a:rPr lang="en-US" sz="3000" dirty="0">
                <a:solidFill>
                  <a:prstClr val="white"/>
                </a:solidFill>
                <a:latin typeface="Missy BT" panose="03080502020302020206" pitchFamily="66" charset="0"/>
                <a:cs typeface="Arial" panose="020B0604020202020204" pitchFamily="34" charset="0"/>
              </a:rPr>
              <a:t>      </a:t>
            </a:r>
          </a:p>
          <a:p>
            <a:pPr eaLnBrk="0" fontAlgn="base" hangingPunct="0">
              <a:lnSpc>
                <a:spcPct val="90000"/>
              </a:lnSpc>
              <a:spcBef>
                <a:spcPct val="0"/>
              </a:spcBef>
              <a:spcAft>
                <a:spcPct val="0"/>
              </a:spcAft>
            </a:pPr>
            <a:endParaRPr lang="en-US" sz="3000" dirty="0">
              <a:solidFill>
                <a:prstClr val="white"/>
              </a:solidFill>
              <a:latin typeface="Missy BT" panose="03080502020302020206" pitchFamily="66" charset="0"/>
              <a:cs typeface="Arial" panose="020B0604020202020204" pitchFamily="34" charset="0"/>
            </a:endParaRPr>
          </a:p>
          <a:p>
            <a:pPr eaLnBrk="0" fontAlgn="base" hangingPunct="0">
              <a:lnSpc>
                <a:spcPct val="90000"/>
              </a:lnSpc>
              <a:spcBef>
                <a:spcPct val="0"/>
              </a:spcBef>
              <a:spcAft>
                <a:spcPct val="0"/>
              </a:spcAft>
            </a:pPr>
            <a:endParaRPr lang="en-US" sz="3000" dirty="0">
              <a:solidFill>
                <a:prstClr val="white"/>
              </a:solidFill>
              <a:latin typeface="Missy BT" panose="03080502020302020206" pitchFamily="66" charset="0"/>
              <a:cs typeface="Arial" panose="020B0604020202020204" pitchFamily="34" charset="0"/>
            </a:endParaRPr>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56D33-9E2B-4FBD-9D8F-8856D806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402" y="0"/>
            <a:ext cx="5327196" cy="6858000"/>
          </a:xfrm>
          <a:prstGeom prst="rect">
            <a:avLst/>
          </a:prstGeom>
        </p:spPr>
      </p:pic>
    </p:spTree>
    <p:extLst>
      <p:ext uri="{BB962C8B-B14F-4D97-AF65-F5344CB8AC3E}">
        <p14:creationId xmlns:p14="http://schemas.microsoft.com/office/powerpoint/2010/main" val="292255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93BB8-C959-4657-A6A8-3DDE5BF07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06" y="1066800"/>
            <a:ext cx="10412083" cy="5622051"/>
          </a:xfrm>
          <a:prstGeom prst="rect">
            <a:avLst/>
          </a:prstGeom>
        </p:spPr>
      </p:pic>
      <p:sp>
        <p:nvSpPr>
          <p:cNvPr id="4" name="TextBox 3">
            <a:extLst>
              <a:ext uri="{FF2B5EF4-FFF2-40B4-BE49-F238E27FC236}">
                <a16:creationId xmlns:a16="http://schemas.microsoft.com/office/drawing/2014/main" id="{A6D3265C-2B30-4141-BB9F-43E8F9EAB669}"/>
              </a:ext>
            </a:extLst>
          </p:cNvPr>
          <p:cNvSpPr txBox="1"/>
          <p:nvPr/>
        </p:nvSpPr>
        <p:spPr>
          <a:xfrm>
            <a:off x="1676400" y="228601"/>
            <a:ext cx="8610600" cy="830997"/>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C00000"/>
                </a:solidFill>
                <a:latin typeface="Verdana" panose="020B0604030504040204" pitchFamily="34" charset="0"/>
                <a:cs typeface="Arial" panose="020B0604020202020204" pitchFamily="34" charset="0"/>
              </a:rPr>
              <a:t>BOOK OF TITUS OUTLINE CHART</a:t>
            </a:r>
          </a:p>
          <a:p>
            <a:pPr algn="ctr" eaLnBrk="0" fontAlgn="base" hangingPunct="0">
              <a:spcBef>
                <a:spcPct val="0"/>
              </a:spcBef>
              <a:spcAft>
                <a:spcPct val="0"/>
              </a:spcAft>
            </a:pPr>
            <a:r>
              <a:rPr lang="en-US" sz="2400" b="1" dirty="0">
                <a:solidFill>
                  <a:srgbClr val="C00000"/>
                </a:solidFill>
                <a:latin typeface="Verdana" panose="020B0604030504040204" pitchFamily="34" charset="0"/>
                <a:cs typeface="Arial" panose="020B0604020202020204" pitchFamily="34" charset="0"/>
              </a:rPr>
              <a:t>Might Look Like This</a:t>
            </a:r>
          </a:p>
        </p:txBody>
      </p:sp>
    </p:spTree>
    <p:extLst>
      <p:ext uri="{BB962C8B-B14F-4D97-AF65-F5344CB8AC3E}">
        <p14:creationId xmlns:p14="http://schemas.microsoft.com/office/powerpoint/2010/main" val="54838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8B8194-1DC8-4D6A-AE36-736DC8DD60C0}"/>
              </a:ext>
            </a:extLst>
          </p:cNvPr>
          <p:cNvSpPr txBox="1"/>
          <p:nvPr/>
        </p:nvSpPr>
        <p:spPr>
          <a:xfrm>
            <a:off x="2057401" y="304800"/>
            <a:ext cx="511935" cy="6248400"/>
          </a:xfrm>
          <a:prstGeom prst="rect">
            <a:avLst/>
          </a:prstGeom>
          <a:noFill/>
          <a:ln>
            <a:solidFill>
              <a:srgbClr val="C00000"/>
            </a:solidFill>
          </a:ln>
        </p:spPr>
        <p:txBody>
          <a:bodyPr vert="wordArtVert">
            <a:spAutoFit/>
          </a:bodyPr>
          <a:lstStyle/>
          <a:p>
            <a:pPr eaLnBrk="0" fontAlgn="base" hangingPunct="0">
              <a:spcBef>
                <a:spcPct val="0"/>
              </a:spcBef>
              <a:spcAft>
                <a:spcPct val="0"/>
              </a:spcAft>
              <a:defRPr/>
            </a:pPr>
            <a:r>
              <a:rPr lang="en-US" b="1" dirty="0">
                <a:solidFill>
                  <a:srgbClr val="C00000"/>
                </a:solidFill>
                <a:latin typeface="Verdana" panose="020B0604030504040204" pitchFamily="34" charset="0"/>
                <a:cs typeface="Arial" panose="020B0604020202020204" pitchFamily="34" charset="0"/>
              </a:rPr>
              <a:t>PREP FOR NEXT WEEK  </a:t>
            </a:r>
          </a:p>
        </p:txBody>
      </p:sp>
      <p:pic>
        <p:nvPicPr>
          <p:cNvPr id="51203" name="Picture 5">
            <a:extLst>
              <a:ext uri="{FF2B5EF4-FFF2-40B4-BE49-F238E27FC236}">
                <a16:creationId xmlns:a16="http://schemas.microsoft.com/office/drawing/2014/main" id="{8D472E15-3171-491D-B1F7-4FB6AF7D3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635" y="0"/>
            <a:ext cx="53349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7EDABA50-AFD4-47E8-A666-13DF7391CBE4}"/>
              </a:ext>
            </a:extLst>
          </p:cNvPr>
          <p:cNvSpPr/>
          <p:nvPr/>
        </p:nvSpPr>
        <p:spPr>
          <a:xfrm>
            <a:off x="3923071" y="1874136"/>
            <a:ext cx="4424516" cy="1250064"/>
          </a:xfrm>
          <a:prstGeom prst="round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Verdana"/>
              <a:cs typeface="Arial"/>
            </a:endParaRPr>
          </a:p>
        </p:txBody>
      </p:sp>
      <p:sp>
        <p:nvSpPr>
          <p:cNvPr id="5" name="Speech Bubble: Rectangle with Corners Rounded 4">
            <a:extLst>
              <a:ext uri="{FF2B5EF4-FFF2-40B4-BE49-F238E27FC236}">
                <a16:creationId xmlns:a16="http://schemas.microsoft.com/office/drawing/2014/main" id="{FCBDDA50-DCED-487D-88C8-533108EAE650}"/>
              </a:ext>
            </a:extLst>
          </p:cNvPr>
          <p:cNvSpPr/>
          <p:nvPr/>
        </p:nvSpPr>
        <p:spPr>
          <a:xfrm>
            <a:off x="8347587" y="444772"/>
            <a:ext cx="2950922" cy="1063250"/>
          </a:xfrm>
          <a:prstGeom prst="wedgeRoundRectCallout">
            <a:avLst>
              <a:gd name="adj1" fmla="val -48508"/>
              <a:gd name="adj2" fmla="val 105325"/>
              <a:gd name="adj3" fmla="val 1666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srgbClr val="FFFFFF"/>
                </a:solidFill>
                <a:latin typeface="Verdana"/>
                <a:cs typeface="Arial"/>
              </a:rPr>
              <a:t>Re-read Titus</a:t>
            </a:r>
          </a:p>
          <a:p>
            <a:pPr algn="ctr" eaLnBrk="0" fontAlgn="base" hangingPunct="0">
              <a:spcBef>
                <a:spcPct val="0"/>
              </a:spcBef>
              <a:spcAft>
                <a:spcPct val="0"/>
              </a:spcAft>
            </a:pPr>
            <a:r>
              <a:rPr lang="en-US" sz="1600" dirty="0">
                <a:solidFill>
                  <a:srgbClr val="FFFFFF"/>
                </a:solidFill>
                <a:latin typeface="Verdana"/>
                <a:cs typeface="Arial"/>
              </a:rPr>
              <a:t>Find clues to context </a:t>
            </a:r>
          </a:p>
          <a:p>
            <a:pPr algn="ctr" eaLnBrk="0" fontAlgn="base" hangingPunct="0">
              <a:spcBef>
                <a:spcPct val="0"/>
              </a:spcBef>
              <a:spcAft>
                <a:spcPct val="0"/>
              </a:spcAft>
            </a:pPr>
            <a:r>
              <a:rPr lang="en-US" sz="1600" dirty="0">
                <a:solidFill>
                  <a:srgbClr val="FFFFFF"/>
                </a:solidFill>
                <a:latin typeface="Verdana"/>
                <a:cs typeface="Arial"/>
              </a:rPr>
              <a:t>(in the Bible)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12207215-685C-49B1-B1D5-842027204E03}"/>
              </a:ext>
            </a:extLst>
          </p:cNvPr>
          <p:cNvSpPr txBox="1">
            <a:spLocks noChangeArrowheads="1"/>
          </p:cNvSpPr>
          <p:nvPr/>
        </p:nvSpPr>
        <p:spPr bwMode="auto">
          <a:xfrm>
            <a:off x="3152775" y="467451"/>
            <a:ext cx="5314950" cy="58477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514350" fontAlgn="base">
              <a:lnSpc>
                <a:spcPct val="100000"/>
              </a:lnSpc>
              <a:spcBef>
                <a:spcPct val="0"/>
              </a:spcBef>
              <a:spcAft>
                <a:spcPct val="0"/>
              </a:spcAft>
              <a:buNone/>
              <a:defRPr/>
            </a:pPr>
            <a:r>
              <a:rPr lang="en-US" altLang="en-US" sz="3200" dirty="0">
                <a:solidFill>
                  <a:srgbClr val="000000"/>
                </a:solidFill>
                <a:cs typeface="Arial"/>
              </a:rPr>
              <a:t>Now, mark your calendars….</a:t>
            </a:r>
          </a:p>
        </p:txBody>
      </p:sp>
      <p:pic>
        <p:nvPicPr>
          <p:cNvPr id="52227" name="Picture 5" descr="C:\Users\wkuge\AppData\Local\Microsoft\Windows\INetCache\IE\HL94RVF5\dayplanner_g[1].png">
            <a:extLst>
              <a:ext uri="{FF2B5EF4-FFF2-40B4-BE49-F238E27FC236}">
                <a16:creationId xmlns:a16="http://schemas.microsoft.com/office/drawing/2014/main" id="{6B6C02C6-B2F5-4833-B5C5-778913AF4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987" y="2000609"/>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1">
            <a:extLst>
              <a:ext uri="{FF2B5EF4-FFF2-40B4-BE49-F238E27FC236}">
                <a16:creationId xmlns:a16="http://schemas.microsoft.com/office/drawing/2014/main" id="{72A0CE1A-6620-4DBC-A6C3-A66B79123BA3}"/>
              </a:ext>
            </a:extLst>
          </p:cNvPr>
          <p:cNvSpPr txBox="1">
            <a:spLocks noChangeArrowheads="1"/>
          </p:cNvSpPr>
          <p:nvPr/>
        </p:nvSpPr>
        <p:spPr bwMode="auto">
          <a:xfrm>
            <a:off x="5810249" y="2332038"/>
            <a:ext cx="4739763" cy="12003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50" fontAlgn="base">
              <a:lnSpc>
                <a:spcPct val="100000"/>
              </a:lnSpc>
              <a:spcBef>
                <a:spcPct val="0"/>
              </a:spcBef>
              <a:spcAft>
                <a:spcPct val="0"/>
              </a:spcAft>
              <a:buNone/>
              <a:defRPr/>
            </a:pPr>
            <a:r>
              <a:rPr lang="en-US" altLang="en-US" sz="3600" b="1" dirty="0">
                <a:solidFill>
                  <a:srgbClr val="000000"/>
                </a:solidFill>
                <a:latin typeface="Palatino Linotype" panose="02040502050505030304" pitchFamily="18" charset="0"/>
                <a:cs typeface="Arial"/>
              </a:rPr>
              <a:t>January 16</a:t>
            </a:r>
            <a:r>
              <a:rPr lang="en-US" altLang="en-US" sz="3600" b="1" baseline="30000" dirty="0">
                <a:solidFill>
                  <a:srgbClr val="000000"/>
                </a:solidFill>
                <a:latin typeface="Palatino Linotype" panose="02040502050505030304" pitchFamily="18" charset="0"/>
                <a:cs typeface="Arial"/>
              </a:rPr>
              <a:t>th</a:t>
            </a:r>
            <a:r>
              <a:rPr lang="en-US" altLang="en-US" sz="3600" b="1" dirty="0">
                <a:solidFill>
                  <a:srgbClr val="000000"/>
                </a:solidFill>
                <a:latin typeface="Palatino Linotype" panose="02040502050505030304" pitchFamily="18" charset="0"/>
                <a:cs typeface="Arial"/>
              </a:rPr>
              <a:t>, 2019</a:t>
            </a:r>
          </a:p>
          <a:p>
            <a:pPr algn="ctr" defTabSz="514350" fontAlgn="base">
              <a:lnSpc>
                <a:spcPct val="100000"/>
              </a:lnSpc>
              <a:spcBef>
                <a:spcPct val="0"/>
              </a:spcBef>
              <a:spcAft>
                <a:spcPct val="0"/>
              </a:spcAft>
              <a:buNone/>
              <a:defRPr/>
            </a:pPr>
            <a:r>
              <a:rPr lang="en-US" altLang="en-US" sz="3600" b="1" dirty="0">
                <a:solidFill>
                  <a:srgbClr val="000000"/>
                </a:solidFill>
                <a:latin typeface="Palatino Linotype" panose="02040502050505030304" pitchFamily="18" charset="0"/>
                <a:cs typeface="Arial"/>
              </a:rPr>
              <a:t>@7pm</a:t>
            </a:r>
          </a:p>
        </p:txBody>
      </p:sp>
      <p:sp>
        <p:nvSpPr>
          <p:cNvPr id="2" name="TextBox 1">
            <a:extLst>
              <a:ext uri="{FF2B5EF4-FFF2-40B4-BE49-F238E27FC236}">
                <a16:creationId xmlns:a16="http://schemas.microsoft.com/office/drawing/2014/main" id="{888829D5-B106-4799-BFE2-FAF46BB6085C}"/>
              </a:ext>
            </a:extLst>
          </p:cNvPr>
          <p:cNvSpPr txBox="1"/>
          <p:nvPr/>
        </p:nvSpPr>
        <p:spPr>
          <a:xfrm>
            <a:off x="6312436" y="3961936"/>
            <a:ext cx="3735388" cy="1077218"/>
          </a:xfrm>
          <a:prstGeom prst="rect">
            <a:avLst/>
          </a:prstGeom>
          <a:noFill/>
        </p:spPr>
        <p:txBody>
          <a:bodyPr>
            <a:spAutoFit/>
          </a:bodyPr>
          <a:lstStyle/>
          <a:p>
            <a:pPr algn="ctr" defTabSz="685800">
              <a:defRPr/>
            </a:pPr>
            <a:r>
              <a:rPr lang="en-US" sz="3200" dirty="0">
                <a:solidFill>
                  <a:srgbClr val="000000"/>
                </a:solidFill>
                <a:latin typeface="Arial Narrow"/>
                <a:cs typeface="Arial" panose="020B0604020202020204" pitchFamily="34" charset="0"/>
              </a:rPr>
              <a:t>Developing the Context of the book of Titus  </a:t>
            </a:r>
            <a:endParaRPr lang="en-US" sz="3200" dirty="0">
              <a:solidFill>
                <a:srgbClr val="000000"/>
              </a:solidFill>
              <a:latin typeface="Arial Narrow"/>
              <a:cs typeface="Arial"/>
            </a:endParaRPr>
          </a:p>
        </p:txBody>
      </p:sp>
      <p:sp>
        <p:nvSpPr>
          <p:cNvPr id="52230" name="TextBox 2">
            <a:extLst>
              <a:ext uri="{FF2B5EF4-FFF2-40B4-BE49-F238E27FC236}">
                <a16:creationId xmlns:a16="http://schemas.microsoft.com/office/drawing/2014/main" id="{375979DD-B3A6-4D3F-BE4C-1B52818C47F5}"/>
              </a:ext>
            </a:extLst>
          </p:cNvPr>
          <p:cNvSpPr txBox="1">
            <a:spLocks noChangeArrowheads="1"/>
          </p:cNvSpPr>
          <p:nvPr/>
        </p:nvSpPr>
        <p:spPr bwMode="auto">
          <a:xfrm>
            <a:off x="1739695" y="5459355"/>
            <a:ext cx="8712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US" altLang="en-US" sz="2000" dirty="0">
                <a:solidFill>
                  <a:srgbClr val="000000"/>
                </a:solidFill>
              </a:rPr>
              <a:t>(</a:t>
            </a:r>
            <a:r>
              <a:rPr lang="en-US" altLang="en-US" sz="2000" b="1" dirty="0">
                <a:solidFill>
                  <a:srgbClr val="000000"/>
                </a:solidFill>
              </a:rPr>
              <a:t>During the week</a:t>
            </a:r>
            <a:r>
              <a:rPr lang="en-US" altLang="en-US" sz="2000" dirty="0">
                <a:solidFill>
                  <a:srgbClr val="000000"/>
                </a:solidFill>
              </a:rPr>
              <a:t>: Re-read Titus and find clues to its “context”.)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A1B7FCC-2FD7-41A7-B24F-4F123DCDD5CD}"/>
              </a:ext>
            </a:extLst>
          </p:cNvPr>
          <p:cNvSpPr>
            <a:spLocks noGrp="1" noChangeArrowheads="1"/>
          </p:cNvSpPr>
          <p:nvPr>
            <p:ph type="title"/>
          </p:nvPr>
        </p:nvSpPr>
        <p:spPr>
          <a:xfrm>
            <a:off x="2133600" y="304800"/>
            <a:ext cx="7924800" cy="857250"/>
          </a:xfrm>
        </p:spPr>
        <p:txBody>
          <a:bodyPr/>
          <a:lstStyle/>
          <a:p>
            <a:pPr algn="ctr"/>
            <a:r>
              <a:rPr lang="en-US" altLang="en-US" sz="4500"/>
              <a:t>Prayer</a:t>
            </a:r>
          </a:p>
        </p:txBody>
      </p:sp>
      <p:sp>
        <p:nvSpPr>
          <p:cNvPr id="50180" name="TextBox 2">
            <a:extLst>
              <a:ext uri="{FF2B5EF4-FFF2-40B4-BE49-F238E27FC236}">
                <a16:creationId xmlns:a16="http://schemas.microsoft.com/office/drawing/2014/main" id="{C9DA67AD-41FB-42CB-A3F9-99B06B8C44DB}"/>
              </a:ext>
            </a:extLst>
          </p:cNvPr>
          <p:cNvSpPr txBox="1">
            <a:spLocks noChangeArrowheads="1"/>
          </p:cNvSpPr>
          <p:nvPr/>
        </p:nvSpPr>
        <p:spPr bwMode="auto">
          <a:xfrm>
            <a:off x="658761" y="2090172"/>
            <a:ext cx="3837039"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342900" indent="-457200" eaLnBrk="0" fontAlgn="base" hangingPunct="0">
              <a:spcBef>
                <a:spcPct val="0"/>
              </a:spcBef>
              <a:spcAft>
                <a:spcPct val="0"/>
              </a:spcAft>
              <a:buFont typeface="Wingdings" panose="05000000000000000000" pitchFamily="2" charset="2"/>
              <a:buChar char="q"/>
            </a:pPr>
            <a:r>
              <a:rPr lang="en-US" altLang="en-US" sz="2800" dirty="0">
                <a:solidFill>
                  <a:srgbClr val="000000"/>
                </a:solidFill>
              </a:rPr>
              <a:t>To succeed </a:t>
            </a:r>
          </a:p>
          <a:p>
            <a:pPr indent="-457200" eaLnBrk="0" fontAlgn="base" hangingPunct="0">
              <a:spcBef>
                <a:spcPct val="0"/>
              </a:spcBef>
              <a:spcAft>
                <a:spcPct val="0"/>
              </a:spcAft>
            </a:pPr>
            <a:r>
              <a:rPr lang="en-US" altLang="en-US" sz="2800" dirty="0">
                <a:solidFill>
                  <a:srgbClr val="000000"/>
                </a:solidFill>
              </a:rPr>
              <a:t>    in </a:t>
            </a:r>
            <a:r>
              <a:rPr lang="en-US" altLang="en-US" sz="2800" i="1" u="sng" dirty="0">
                <a:solidFill>
                  <a:srgbClr val="000000"/>
                </a:solidFill>
              </a:rPr>
              <a:t>applying</a:t>
            </a:r>
          </a:p>
          <a:p>
            <a:pPr indent="-457200" eaLnBrk="0" fontAlgn="base" hangingPunct="0">
              <a:spcBef>
                <a:spcPct val="0"/>
              </a:spcBef>
              <a:spcAft>
                <a:spcPct val="0"/>
              </a:spcAft>
            </a:pPr>
            <a:r>
              <a:rPr lang="en-US" altLang="en-US" sz="2800" i="1" dirty="0">
                <a:solidFill>
                  <a:srgbClr val="000000"/>
                </a:solidFill>
              </a:rPr>
              <a:t>    </a:t>
            </a:r>
            <a:r>
              <a:rPr lang="en-US" altLang="en-US" sz="2800" dirty="0">
                <a:solidFill>
                  <a:srgbClr val="000000"/>
                </a:solidFill>
              </a:rPr>
              <a:t>God’s Word</a:t>
            </a:r>
          </a:p>
          <a:p>
            <a:pPr marL="342900" indent="-342900" eaLnBrk="0" fontAlgn="base" hangingPunct="0">
              <a:spcBef>
                <a:spcPct val="0"/>
              </a:spcBef>
              <a:spcAft>
                <a:spcPct val="0"/>
              </a:spcAft>
              <a:buFont typeface="Wingdings" panose="05000000000000000000" pitchFamily="2" charset="2"/>
              <a:buChar char="q"/>
            </a:pPr>
            <a:endParaRPr lang="en-US" altLang="en-US" sz="2800" dirty="0">
              <a:solidFill>
                <a:srgbClr val="000000"/>
              </a:solidFill>
            </a:endParaRPr>
          </a:p>
          <a:p>
            <a:pPr marL="342900" indent="-342900" eaLnBrk="0" fontAlgn="base" hangingPunct="0">
              <a:spcBef>
                <a:spcPct val="0"/>
              </a:spcBef>
              <a:spcAft>
                <a:spcPct val="0"/>
              </a:spcAft>
              <a:buFont typeface="Wingdings" panose="05000000000000000000" pitchFamily="2" charset="2"/>
              <a:buChar char="q"/>
            </a:pPr>
            <a:r>
              <a:rPr lang="en-US" altLang="en-US" sz="2800" dirty="0">
                <a:solidFill>
                  <a:srgbClr val="000000"/>
                </a:solidFill>
              </a:rPr>
              <a:t>Praises</a:t>
            </a:r>
          </a:p>
          <a:p>
            <a:pPr marL="342900" indent="-342900" eaLnBrk="0" fontAlgn="base" hangingPunct="0">
              <a:spcBef>
                <a:spcPct val="0"/>
              </a:spcBef>
              <a:spcAft>
                <a:spcPct val="0"/>
              </a:spcAft>
              <a:buFont typeface="Wingdings" panose="05000000000000000000" pitchFamily="2" charset="2"/>
              <a:buChar char="q"/>
            </a:pPr>
            <a:endParaRPr lang="en-US" altLang="en-US" sz="2800" dirty="0">
              <a:solidFill>
                <a:srgbClr val="000000"/>
              </a:solidFill>
            </a:endParaRPr>
          </a:p>
          <a:p>
            <a:pPr marL="342900" indent="-342900" eaLnBrk="0" fontAlgn="base" hangingPunct="0">
              <a:spcBef>
                <a:spcPts val="1200"/>
              </a:spcBef>
              <a:spcAft>
                <a:spcPct val="0"/>
              </a:spcAft>
              <a:buFont typeface="Wingdings" panose="05000000000000000000" pitchFamily="2" charset="2"/>
              <a:buChar char="q"/>
            </a:pPr>
            <a:r>
              <a:rPr lang="en-US" altLang="en-US" sz="2800" dirty="0">
                <a:solidFill>
                  <a:srgbClr val="000000"/>
                </a:solidFill>
              </a:rPr>
              <a:t>Prayer Requests</a:t>
            </a:r>
          </a:p>
        </p:txBody>
      </p:sp>
      <p:pic>
        <p:nvPicPr>
          <p:cNvPr id="5" name="Content Placeholder 4">
            <a:extLst>
              <a:ext uri="{FF2B5EF4-FFF2-40B4-BE49-F238E27FC236}">
                <a16:creationId xmlns:a16="http://schemas.microsoft.com/office/drawing/2014/main" id="{22B65575-ED84-4C21-9A04-53C6A38C6F10}"/>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7117" y="2090172"/>
            <a:ext cx="5025513" cy="334510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6A8DB-C13F-41E7-9B9D-45C2A06BAD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200" y="146304"/>
            <a:ext cx="11917600" cy="6608064"/>
          </a:xfrm>
          <a:prstGeom prst="rect">
            <a:avLst/>
          </a:prstGeom>
        </p:spPr>
      </p:pic>
    </p:spTree>
    <p:extLst>
      <p:ext uri="{BB962C8B-B14F-4D97-AF65-F5344CB8AC3E}">
        <p14:creationId xmlns:p14="http://schemas.microsoft.com/office/powerpoint/2010/main" val="160120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E29D884-7043-417E-9D06-899CF5F39902}"/>
              </a:ext>
            </a:extLst>
          </p:cNvPr>
          <p:cNvSpPr>
            <a:spLocks noGrp="1" noChangeArrowheads="1"/>
          </p:cNvSpPr>
          <p:nvPr>
            <p:ph type="title"/>
          </p:nvPr>
        </p:nvSpPr>
        <p:spPr>
          <a:xfrm>
            <a:off x="1537299" y="526211"/>
            <a:ext cx="9117402" cy="562815"/>
          </a:xfrm>
          <a:solidFill>
            <a:schemeClr val="accent2"/>
          </a:solidFill>
        </p:spPr>
        <p:txBody>
          <a:bodyPr/>
          <a:lstStyle/>
          <a:p>
            <a:pPr algn="ctr"/>
            <a:r>
              <a:rPr lang="en-US" altLang="en-US" sz="3200">
                <a:solidFill>
                  <a:schemeClr val="bg1"/>
                </a:solidFill>
              </a:rPr>
              <a:t>Welcome to Men’s Bible Study</a:t>
            </a:r>
          </a:p>
        </p:txBody>
      </p:sp>
      <p:sp>
        <p:nvSpPr>
          <p:cNvPr id="8195" name="Content Placeholder 2">
            <a:extLst>
              <a:ext uri="{FF2B5EF4-FFF2-40B4-BE49-F238E27FC236}">
                <a16:creationId xmlns:a16="http://schemas.microsoft.com/office/drawing/2014/main" id="{61C42FDF-7E96-4BAF-A996-04B9AE1C5F45}"/>
              </a:ext>
            </a:extLst>
          </p:cNvPr>
          <p:cNvSpPr>
            <a:spLocks noGrp="1" noChangeArrowheads="1"/>
          </p:cNvSpPr>
          <p:nvPr>
            <p:ph idx="1"/>
          </p:nvPr>
        </p:nvSpPr>
        <p:spPr>
          <a:xfrm>
            <a:off x="681487" y="2130746"/>
            <a:ext cx="5684807" cy="3394075"/>
          </a:xfrm>
        </p:spPr>
        <p:txBody>
          <a:bodyPr/>
          <a:lstStyle/>
          <a:p>
            <a:pPr marL="0" indent="0" algn="ctr">
              <a:buNone/>
            </a:pPr>
            <a:r>
              <a:rPr lang="en-US" altLang="en-US" sz="3200" i="1" dirty="0"/>
              <a:t>Before we begin, please…</a:t>
            </a:r>
          </a:p>
          <a:p>
            <a:pPr marL="0" indent="0" algn="ctr">
              <a:buNone/>
            </a:pPr>
            <a:endParaRPr lang="en-US" altLang="en-US" sz="1050" i="1" dirty="0"/>
          </a:p>
          <a:p>
            <a:pPr lvl="2" eaLnBrk="1" hangingPunct="1">
              <a:buFont typeface="Wingdings" panose="05000000000000000000" pitchFamily="2" charset="2"/>
              <a:buChar char="ü"/>
            </a:pPr>
            <a:r>
              <a:rPr lang="en-US" altLang="en-US" sz="2800" i="1" dirty="0"/>
              <a:t>put cell phones in quiet mode</a:t>
            </a:r>
          </a:p>
          <a:p>
            <a:pPr lvl="2" eaLnBrk="1" hangingPunct="1">
              <a:buFont typeface="Wingdings" panose="05000000000000000000" pitchFamily="2" charset="2"/>
              <a:buChar char="ü"/>
            </a:pPr>
            <a:r>
              <a:rPr lang="en-US" altLang="en-US" sz="2800" i="1" dirty="0"/>
              <a:t>remember to respect sharing as confidential</a:t>
            </a:r>
          </a:p>
          <a:p>
            <a:pPr lvl="2" eaLnBrk="1" hangingPunct="1">
              <a:buFont typeface="Wingdings" panose="05000000000000000000" pitchFamily="2" charset="2"/>
              <a:buChar char="ü"/>
            </a:pPr>
            <a:r>
              <a:rPr lang="en-US" altLang="en-US" sz="2800" i="1" dirty="0"/>
              <a:t>open in prayer</a:t>
            </a:r>
          </a:p>
          <a:p>
            <a:pPr marL="0" indent="0">
              <a:buNone/>
            </a:pPr>
            <a:endParaRPr lang="en-US" altLang="en-US" sz="3600" i="1" dirty="0"/>
          </a:p>
        </p:txBody>
      </p:sp>
      <p:pic>
        <p:nvPicPr>
          <p:cNvPr id="3" name="Picture 2">
            <a:extLst>
              <a:ext uri="{FF2B5EF4-FFF2-40B4-BE49-F238E27FC236}">
                <a16:creationId xmlns:a16="http://schemas.microsoft.com/office/drawing/2014/main" id="{27BB439A-F73E-4DE4-ADAE-2B7AF2F58C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2573" y="2298566"/>
            <a:ext cx="3967167" cy="3058437"/>
          </a:xfrm>
          <a:prstGeom prst="rect">
            <a:avLst/>
          </a:prstGeom>
        </p:spPr>
      </p:pic>
      <p:sp>
        <p:nvSpPr>
          <p:cNvPr id="4" name="TextBox 3">
            <a:extLst>
              <a:ext uri="{FF2B5EF4-FFF2-40B4-BE49-F238E27FC236}">
                <a16:creationId xmlns:a16="http://schemas.microsoft.com/office/drawing/2014/main" id="{C95225F2-77A5-409A-9EA5-86F58A95A7E8}"/>
              </a:ext>
            </a:extLst>
          </p:cNvPr>
          <p:cNvSpPr txBox="1"/>
          <p:nvPr/>
        </p:nvSpPr>
        <p:spPr>
          <a:xfrm>
            <a:off x="7163562" y="5418049"/>
            <a:ext cx="3657107" cy="230832"/>
          </a:xfrm>
          <a:prstGeom prst="rect">
            <a:avLst/>
          </a:prstGeom>
          <a:noFill/>
        </p:spPr>
        <p:txBody>
          <a:bodyPr wrap="square" rtlCol="0">
            <a:spAutoFit/>
          </a:bodyPr>
          <a:lstStyle/>
          <a:p>
            <a:r>
              <a:rPr lang="en-US" sz="900" dirty="0">
                <a:hlinkClick r:id="rId3" tooltip="https://crzydjm.wordpress.com/"/>
              </a:rPr>
              <a:t>This Photo</a:t>
            </a:r>
            <a:r>
              <a:rPr lang="en-US" sz="900" dirty="0"/>
              <a:t> by Unknown Author is licensed under </a:t>
            </a:r>
            <a:r>
              <a:rPr lang="en-US" sz="900" dirty="0">
                <a:hlinkClick r:id="rId4" tooltip="https://creativecommons.org/licenses/by-nd/3.0/"/>
              </a:rPr>
              <a:t>CC BY-ND</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CE40-70C2-470C-A669-7A1C33FA6D2A}"/>
              </a:ext>
            </a:extLst>
          </p:cNvPr>
          <p:cNvSpPr>
            <a:spLocks noGrp="1"/>
          </p:cNvSpPr>
          <p:nvPr>
            <p:ph type="title"/>
          </p:nvPr>
        </p:nvSpPr>
        <p:spPr>
          <a:xfrm>
            <a:off x="755651" y="388204"/>
            <a:ext cx="9475369" cy="899992"/>
          </a:xfrm>
          <a:solidFill>
            <a:schemeClr val="accent2"/>
          </a:solidFill>
        </p:spPr>
        <p:txBody>
          <a:bodyPr>
            <a:normAutofit/>
          </a:bodyPr>
          <a:lstStyle/>
          <a:p>
            <a:pPr>
              <a:defRPr/>
            </a:pPr>
            <a:r>
              <a:rPr lang="en-US" sz="4800" dirty="0">
                <a:solidFill>
                  <a:schemeClr val="bg1"/>
                </a:solidFill>
              </a:rPr>
              <a:t>What we’ll cover</a:t>
            </a:r>
          </a:p>
        </p:txBody>
      </p:sp>
      <p:sp>
        <p:nvSpPr>
          <p:cNvPr id="3" name="Content Placeholder 2">
            <a:extLst>
              <a:ext uri="{FF2B5EF4-FFF2-40B4-BE49-F238E27FC236}">
                <a16:creationId xmlns:a16="http://schemas.microsoft.com/office/drawing/2014/main" id="{C4F95E4B-6FA5-45DE-A8ED-E90F7B7EA26C}"/>
              </a:ext>
            </a:extLst>
          </p:cNvPr>
          <p:cNvSpPr>
            <a:spLocks noGrp="1"/>
          </p:cNvSpPr>
          <p:nvPr>
            <p:ph idx="1"/>
          </p:nvPr>
        </p:nvSpPr>
        <p:spPr/>
        <p:txBody>
          <a:bodyPr rtlCol="0">
            <a:normAutofit/>
          </a:bodyPr>
          <a:lstStyle/>
          <a:p>
            <a:pPr marL="0" indent="0" algn="ctr">
              <a:spcAft>
                <a:spcPts val="0"/>
              </a:spcAft>
              <a:buNone/>
              <a:defRPr/>
            </a:pPr>
            <a:endParaRPr lang="en-US" sz="675" i="1" dirty="0">
              <a:solidFill>
                <a:schemeClr val="tx1">
                  <a:lumMod val="50000"/>
                  <a:lumOff val="50000"/>
                </a:schemeClr>
              </a:solidFill>
            </a:endParaRPr>
          </a:p>
          <a:p>
            <a:pPr>
              <a:spcAft>
                <a:spcPts val="0"/>
              </a:spcAft>
              <a:defRPr/>
            </a:pPr>
            <a:endParaRPr lang="en-US" dirty="0">
              <a:solidFill>
                <a:schemeClr val="tx1">
                  <a:lumMod val="50000"/>
                  <a:lumOff val="50000"/>
                </a:schemeClr>
              </a:solidFill>
            </a:endParaRPr>
          </a:p>
        </p:txBody>
      </p:sp>
      <p:sp>
        <p:nvSpPr>
          <p:cNvPr id="22533" name="TextBox 3">
            <a:extLst>
              <a:ext uri="{FF2B5EF4-FFF2-40B4-BE49-F238E27FC236}">
                <a16:creationId xmlns:a16="http://schemas.microsoft.com/office/drawing/2014/main" id="{D5A007D9-1728-40B9-8B79-E742785B6C0C}"/>
              </a:ext>
            </a:extLst>
          </p:cNvPr>
          <p:cNvSpPr txBox="1">
            <a:spLocks noChangeArrowheads="1"/>
          </p:cNvSpPr>
          <p:nvPr/>
        </p:nvSpPr>
        <p:spPr bwMode="auto">
          <a:xfrm>
            <a:off x="3074988" y="2657475"/>
            <a:ext cx="6043612" cy="247650"/>
          </a:xfrm>
          <a:prstGeom prst="rect">
            <a:avLst/>
          </a:prstGeom>
          <a:noFill/>
          <a:ln>
            <a:noFill/>
          </a:ln>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defTabSz="514350" fontAlgn="base">
              <a:spcBef>
                <a:spcPct val="0"/>
              </a:spcBef>
              <a:spcAft>
                <a:spcPct val="0"/>
              </a:spcAft>
              <a:buNone/>
              <a:defRPr/>
            </a:pPr>
            <a:endParaRPr lang="en-US" altLang="en-US" sz="1013">
              <a:solidFill>
                <a:srgbClr val="000000"/>
              </a:solidFill>
              <a:latin typeface="Palatino Linotype" panose="02040502050505030304" pitchFamily="18" charset="0"/>
              <a:cs typeface="Arial" panose="020B0604020202020204" pitchFamily="34" charset="0"/>
            </a:endParaRPr>
          </a:p>
        </p:txBody>
      </p:sp>
      <p:pic>
        <p:nvPicPr>
          <p:cNvPr id="9221" name="Picture 4">
            <a:extLst>
              <a:ext uri="{FF2B5EF4-FFF2-40B4-BE49-F238E27FC236}">
                <a16:creationId xmlns:a16="http://schemas.microsoft.com/office/drawing/2014/main" id="{046E3094-2077-4FDB-B4FC-3DDB343E59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911681"/>
            <a:ext cx="5734649" cy="382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AEBB18A-D214-40CE-92C0-6F9FB4A77BC0}"/>
              </a:ext>
            </a:extLst>
          </p:cNvPr>
          <p:cNvSpPr txBox="1"/>
          <p:nvPr/>
        </p:nvSpPr>
        <p:spPr>
          <a:xfrm>
            <a:off x="7306574" y="1577876"/>
            <a:ext cx="4468483" cy="4616648"/>
          </a:xfrm>
          <a:prstGeom prst="rect">
            <a:avLst/>
          </a:prstGeom>
          <a:noFill/>
          <a:ln>
            <a:noFill/>
          </a:ln>
        </p:spPr>
        <p:txBody>
          <a:bodyPr wrap="square">
            <a:spAutoFit/>
          </a:bodyPr>
          <a:lstStyle/>
          <a:p>
            <a:pPr algn="ctr" defTabSz="514350" fontAlgn="base">
              <a:spcBef>
                <a:spcPts val="675"/>
              </a:spcBef>
              <a:spcAft>
                <a:spcPct val="0"/>
              </a:spcAft>
              <a:defRPr/>
            </a:pPr>
            <a:r>
              <a:rPr lang="en-US" sz="2400" u="sng" dirty="0">
                <a:solidFill>
                  <a:srgbClr val="000000"/>
                </a:solidFill>
                <a:latin typeface="Palatino Linotype" panose="02040502050505030304" pitchFamily="18" charset="0"/>
                <a:cs typeface="Arial" panose="020B0604020202020204" pitchFamily="34" charset="0"/>
              </a:rPr>
              <a:t>In tonight’s lesson:</a:t>
            </a:r>
          </a:p>
          <a:p>
            <a:pPr defTabSz="514350" fontAlgn="base">
              <a:spcBef>
                <a:spcPct val="0"/>
              </a:spcBef>
              <a:spcAft>
                <a:spcPct val="0"/>
              </a:spcAft>
              <a:defRPr/>
            </a:pPr>
            <a:endParaRPr lang="en-US" dirty="0">
              <a:solidFill>
                <a:srgbClr val="000000"/>
              </a:solidFill>
              <a:latin typeface="Palatino Linotype" panose="02040502050505030304" pitchFamily="18" charset="0"/>
              <a:cs typeface="Arial" panose="020B0604020202020204" pitchFamily="34" charset="0"/>
            </a:endParaRPr>
          </a:p>
          <a:p>
            <a:pPr marL="192881" indent="-192881" defTabSz="514350" fontAlgn="base">
              <a:spcBef>
                <a:spcPct val="0"/>
              </a:spcBef>
              <a:spcAft>
                <a:spcPct val="0"/>
              </a:spcAft>
              <a:buFont typeface="+mj-lt"/>
              <a:buAutoNum type="arabicPeriod"/>
              <a:defRPr/>
            </a:pPr>
            <a:r>
              <a:rPr lang="en-US" sz="2400" dirty="0">
                <a:solidFill>
                  <a:srgbClr val="000000"/>
                </a:solidFill>
                <a:latin typeface="Palatino Linotype" panose="02040502050505030304" pitchFamily="18" charset="0"/>
                <a:cs typeface="Arial" panose="020B0604020202020204" pitchFamily="34" charset="0"/>
              </a:rPr>
              <a:t> We’ll get an overview of Inductive Bible Study methods.</a:t>
            </a:r>
          </a:p>
          <a:p>
            <a:pPr marL="192881" indent="-192881" defTabSz="514350" fontAlgn="base">
              <a:spcBef>
                <a:spcPct val="0"/>
              </a:spcBef>
              <a:spcAft>
                <a:spcPct val="0"/>
              </a:spcAft>
              <a:buFont typeface="+mj-lt"/>
              <a:buAutoNum type="arabicPeriod"/>
              <a:defRPr/>
            </a:pPr>
            <a:endParaRPr lang="en-US" sz="2400" dirty="0">
              <a:solidFill>
                <a:srgbClr val="000000"/>
              </a:solidFill>
              <a:latin typeface="Palatino Linotype" panose="02040502050505030304" pitchFamily="18" charset="0"/>
              <a:cs typeface="Arial" panose="020B0604020202020204" pitchFamily="34" charset="0"/>
            </a:endParaRPr>
          </a:p>
          <a:p>
            <a:pPr marL="192881" indent="-192881" defTabSz="514350" fontAlgn="base">
              <a:spcBef>
                <a:spcPct val="0"/>
              </a:spcBef>
              <a:spcAft>
                <a:spcPct val="0"/>
              </a:spcAft>
              <a:buFont typeface="+mj-lt"/>
              <a:buAutoNum type="arabicPeriod"/>
              <a:defRPr/>
            </a:pPr>
            <a:r>
              <a:rPr lang="en-US" sz="2400" dirty="0">
                <a:solidFill>
                  <a:srgbClr val="000000"/>
                </a:solidFill>
                <a:latin typeface="Palatino Linotype" panose="02040502050505030304" pitchFamily="18" charset="0"/>
                <a:cs typeface="Arial" panose="020B0604020202020204" pitchFamily="34" charset="0"/>
              </a:rPr>
              <a:t>Collaboratively we’ll learn (hands on) to outline or “chart” the book of Titus.</a:t>
            </a:r>
          </a:p>
          <a:p>
            <a:pPr marL="192881" indent="-192881" defTabSz="514350" fontAlgn="base">
              <a:spcBef>
                <a:spcPct val="0"/>
              </a:spcBef>
              <a:spcAft>
                <a:spcPct val="0"/>
              </a:spcAft>
              <a:buFont typeface="+mj-lt"/>
              <a:buAutoNum type="arabicPeriod"/>
              <a:defRPr/>
            </a:pPr>
            <a:endParaRPr lang="en-US" sz="2400" dirty="0">
              <a:solidFill>
                <a:srgbClr val="000000"/>
              </a:solidFill>
              <a:latin typeface="Palatino Linotype" panose="02040502050505030304" pitchFamily="18" charset="0"/>
              <a:cs typeface="Arial" panose="020B0604020202020204" pitchFamily="34" charset="0"/>
            </a:endParaRPr>
          </a:p>
          <a:p>
            <a:pPr marL="192881" indent="-192881" defTabSz="514350" fontAlgn="base">
              <a:spcBef>
                <a:spcPct val="0"/>
              </a:spcBef>
              <a:spcAft>
                <a:spcPct val="0"/>
              </a:spcAft>
              <a:buFont typeface="+mj-lt"/>
              <a:buAutoNum type="arabicPeriod"/>
              <a:defRPr/>
            </a:pPr>
            <a:r>
              <a:rPr lang="en-US" sz="2400" dirty="0">
                <a:solidFill>
                  <a:srgbClr val="000000"/>
                </a:solidFill>
                <a:latin typeface="Palatino Linotype" panose="02040502050505030304" pitchFamily="18" charset="0"/>
                <a:cs typeface="Arial" panose="020B0604020202020204" pitchFamily="34" charset="0"/>
              </a:rPr>
              <a:t>We’ll set our sights on next week’s study.</a:t>
            </a:r>
          </a:p>
          <a:p>
            <a:pPr marL="192881" indent="-192881" defTabSz="514350" fontAlgn="base">
              <a:spcBef>
                <a:spcPct val="0"/>
              </a:spcBef>
              <a:spcAft>
                <a:spcPct val="0"/>
              </a:spcAft>
              <a:buFont typeface="+mj-lt"/>
              <a:buAutoNum type="arabicPeriod"/>
              <a:defRPr/>
            </a:pPr>
            <a:endParaRPr lang="en-US" sz="1200" dirty="0">
              <a:solidFill>
                <a:prstClr val="black"/>
              </a:solidFill>
              <a:latin typeface="Palatino Linotype" panose="02040502050505030304" pitchFamily="18" charset="0"/>
              <a:cs typeface="Arial" panose="020B0604020202020204" pitchFamily="34" charset="0"/>
            </a:endParaRPr>
          </a:p>
        </p:txBody>
      </p:sp>
      <p:sp>
        <p:nvSpPr>
          <p:cNvPr id="9223" name="TextBox 5">
            <a:extLst>
              <a:ext uri="{FF2B5EF4-FFF2-40B4-BE49-F238E27FC236}">
                <a16:creationId xmlns:a16="http://schemas.microsoft.com/office/drawing/2014/main" id="{2701EF50-B5F7-43AA-B88A-E792BF00F639}"/>
              </a:ext>
            </a:extLst>
          </p:cNvPr>
          <p:cNvSpPr txBox="1">
            <a:spLocks noChangeArrowheads="1"/>
          </p:cNvSpPr>
          <p:nvPr/>
        </p:nvSpPr>
        <p:spPr bwMode="auto">
          <a:xfrm>
            <a:off x="755651" y="6303929"/>
            <a:ext cx="3090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Verdana" panose="020B0604030504040204" pitchFamily="34" charset="0"/>
                <a:cs typeface="Arial" panose="020B0604020202020204" pitchFamily="34" charset="0"/>
              </a:defRPr>
            </a:lvl1pPr>
            <a:lvl2pPr marL="742950" indent="-285750" defTabSz="514350">
              <a:defRPr>
                <a:solidFill>
                  <a:schemeClr val="tx1"/>
                </a:solidFill>
                <a:latin typeface="Verdana" panose="020B0604030504040204" pitchFamily="34" charset="0"/>
                <a:cs typeface="Arial" panose="020B0604020202020204" pitchFamily="34" charset="0"/>
              </a:defRPr>
            </a:lvl2pPr>
            <a:lvl3pPr marL="1143000" indent="-228600" defTabSz="514350">
              <a:defRPr>
                <a:solidFill>
                  <a:schemeClr val="tx1"/>
                </a:solidFill>
                <a:latin typeface="Verdana" panose="020B0604030504040204" pitchFamily="34" charset="0"/>
                <a:cs typeface="Arial" panose="020B0604020202020204" pitchFamily="34" charset="0"/>
              </a:defRPr>
            </a:lvl3pPr>
            <a:lvl4pPr marL="1600200" indent="-228600" defTabSz="514350">
              <a:defRPr>
                <a:solidFill>
                  <a:schemeClr val="tx1"/>
                </a:solidFill>
                <a:latin typeface="Verdana" panose="020B0604030504040204" pitchFamily="34" charset="0"/>
                <a:cs typeface="Arial" panose="020B0604020202020204" pitchFamily="34" charset="0"/>
              </a:defRPr>
            </a:lvl4pPr>
            <a:lvl5pPr marL="2057400" indent="-228600" defTabSz="514350">
              <a:defRPr>
                <a:solidFill>
                  <a:schemeClr val="tx1"/>
                </a:solidFill>
                <a:latin typeface="Verdana" panose="020B0604030504040204" pitchFamily="34" charset="0"/>
                <a:cs typeface="Arial" panose="020B0604020202020204" pitchFamily="34" charset="0"/>
              </a:defRPr>
            </a:lvl5pPr>
            <a:lvl6pPr marL="25146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514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fontAlgn="base">
              <a:spcBef>
                <a:spcPct val="0"/>
              </a:spcBef>
              <a:spcAft>
                <a:spcPct val="0"/>
              </a:spcAft>
            </a:pPr>
            <a:r>
              <a:rPr lang="en-US" altLang="en-US" sz="2400" dirty="0">
                <a:solidFill>
                  <a:srgbClr val="FF0000"/>
                </a:solidFill>
                <a:latin typeface="Harlow Solid Italic" panose="04030604020F02020D02" pitchFamily="82" charset="0"/>
              </a:rPr>
              <a:t>Cape Men 4 Christ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64756" y="4020232"/>
            <a:ext cx="5223675" cy="1552432"/>
          </a:xfrm>
        </p:spPr>
        <p:txBody>
          <a:bodyPr>
            <a:normAutofit/>
          </a:bodyPr>
          <a:lstStyle/>
          <a:p>
            <a:r>
              <a:rPr lang="en-US" sz="2800" b="1" dirty="0"/>
              <a:t>Going Deeper. </a:t>
            </a:r>
          </a:p>
          <a:p>
            <a:r>
              <a:rPr lang="en-US" sz="2800" b="1" dirty="0"/>
              <a:t>Reading </a:t>
            </a:r>
            <a:r>
              <a:rPr lang="en-US" sz="2800" b="1" i="1" dirty="0"/>
              <a:t>with</a:t>
            </a:r>
            <a:r>
              <a:rPr lang="en-US" sz="2800" b="1" dirty="0"/>
              <a:t> Understanding.</a:t>
            </a:r>
          </a:p>
        </p:txBody>
      </p:sp>
      <p:pic>
        <p:nvPicPr>
          <p:cNvPr id="12" name="Picture Placeholder 11">
            <a:extLst>
              <a:ext uri="{FF2B5EF4-FFF2-40B4-BE49-F238E27FC236}">
                <a16:creationId xmlns:a16="http://schemas.microsoft.com/office/drawing/2014/main" id="{40328539-CE07-4E2F-8B2D-4789997D51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33" r="8733"/>
          <a:stretch>
            <a:fillRect/>
          </a:stretch>
        </p:blipFill>
        <p:spPr>
          <a:xfrm>
            <a:off x="6006280" y="1324697"/>
            <a:ext cx="5847124" cy="4722419"/>
          </a:xfrm>
        </p:spPr>
      </p:pic>
      <p:pic>
        <p:nvPicPr>
          <p:cNvPr id="3" name="Picture 2">
            <a:extLst>
              <a:ext uri="{FF2B5EF4-FFF2-40B4-BE49-F238E27FC236}">
                <a16:creationId xmlns:a16="http://schemas.microsoft.com/office/drawing/2014/main" id="{175D5E45-9C4A-4803-B978-9B2B741C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18" y="1096993"/>
            <a:ext cx="5267713" cy="2590104"/>
          </a:xfrm>
          <a:prstGeom prst="rect">
            <a:avLst/>
          </a:prstGeom>
        </p:spPr>
      </p:pic>
    </p:spTree>
    <p:extLst>
      <p:ext uri="{BB962C8B-B14F-4D97-AF65-F5344CB8AC3E}">
        <p14:creationId xmlns:p14="http://schemas.microsoft.com/office/powerpoint/2010/main" val="944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F814-28CE-4307-B573-F6F39E63C3FA}"/>
              </a:ext>
            </a:extLst>
          </p:cNvPr>
          <p:cNvSpPr txBox="1">
            <a:spLocks/>
          </p:cNvSpPr>
          <p:nvPr/>
        </p:nvSpPr>
        <p:spPr>
          <a:xfrm>
            <a:off x="1905001" y="228601"/>
            <a:ext cx="8501063" cy="563563"/>
          </a:xfrm>
          <a:prstGeom prst="rect">
            <a:avLst/>
          </a:prstGeom>
          <a:solidFill>
            <a:schemeClr val="accent2"/>
          </a:solidFill>
        </p:spPr>
        <p:txBody>
          <a:bodyPr>
            <a:normAutofit fontScale="90000" lnSpcReduction="10000"/>
          </a:bodyPr>
          <a:lst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a:lstStyle>
          <a:p>
            <a:pPr>
              <a:defRPr/>
            </a:pPr>
            <a:r>
              <a:rPr lang="en-US" dirty="0">
                <a:solidFill>
                  <a:srgbClr val="FFFFFF"/>
                </a:solidFill>
                <a:latin typeface="Verdana"/>
                <a:cs typeface="Arial"/>
              </a:rPr>
              <a:t>As we begin…</a:t>
            </a:r>
          </a:p>
        </p:txBody>
      </p:sp>
      <p:sp>
        <p:nvSpPr>
          <p:cNvPr id="10243" name="TextBox 2">
            <a:extLst>
              <a:ext uri="{FF2B5EF4-FFF2-40B4-BE49-F238E27FC236}">
                <a16:creationId xmlns:a16="http://schemas.microsoft.com/office/drawing/2014/main" id="{6A964C12-2137-48D2-8B7F-4DA978D2C4DB}"/>
              </a:ext>
            </a:extLst>
          </p:cNvPr>
          <p:cNvSpPr txBox="1">
            <a:spLocks noChangeArrowheads="1"/>
          </p:cNvSpPr>
          <p:nvPr/>
        </p:nvSpPr>
        <p:spPr bwMode="auto">
          <a:xfrm>
            <a:off x="1905001" y="838200"/>
            <a:ext cx="860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US" altLang="en-US" dirty="0">
                <a:solidFill>
                  <a:srgbClr val="000000"/>
                </a:solidFill>
              </a:rPr>
              <a:t>Let’s listen to a short clip of excerpts from Charles Spurgeon’s sermon </a:t>
            </a:r>
          </a:p>
        </p:txBody>
      </p:sp>
      <p:pic>
        <p:nvPicPr>
          <p:cNvPr id="4" name="Spurgeon Combo of Excerpts.mp4">
            <a:hlinkClick r:id="" action="ppaction://media"/>
            <a:extLst>
              <a:ext uri="{FF2B5EF4-FFF2-40B4-BE49-F238E27FC236}">
                <a16:creationId xmlns:a16="http://schemas.microsoft.com/office/drawing/2014/main" id="{E5994F6E-156D-4940-89BD-486A090C66EC}"/>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549526" y="1254126"/>
            <a:ext cx="686276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74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41DB5B-ACC9-4024-824E-46782C6B10A9}"/>
              </a:ext>
            </a:extLst>
          </p:cNvPr>
          <p:cNvSpPr>
            <a:spLocks noGrp="1" noChangeArrowheads="1"/>
          </p:cNvSpPr>
          <p:nvPr>
            <p:ph type="ctrTitle"/>
          </p:nvPr>
        </p:nvSpPr>
        <p:spPr/>
        <p:txBody>
          <a:bodyPr/>
          <a:lstStyle/>
          <a:p>
            <a:pPr eaLnBrk="1" hangingPunct="1"/>
            <a:r>
              <a:rPr lang="en-US" altLang="en-US"/>
              <a:t>Inductive Bible Study</a:t>
            </a:r>
          </a:p>
        </p:txBody>
      </p:sp>
      <p:sp>
        <p:nvSpPr>
          <p:cNvPr id="11267" name="Rectangle 3">
            <a:extLst>
              <a:ext uri="{FF2B5EF4-FFF2-40B4-BE49-F238E27FC236}">
                <a16:creationId xmlns:a16="http://schemas.microsoft.com/office/drawing/2014/main" id="{9619637C-6EE5-43F0-BC6A-ADB260B9CA15}"/>
              </a:ext>
            </a:extLst>
          </p:cNvPr>
          <p:cNvSpPr>
            <a:spLocks noGrp="1" noChangeArrowheads="1"/>
          </p:cNvSpPr>
          <p:nvPr>
            <p:ph type="subTitle" idx="1"/>
          </p:nvPr>
        </p:nvSpPr>
        <p:spPr>
          <a:xfrm>
            <a:off x="854015" y="3265098"/>
            <a:ext cx="9721969" cy="3135702"/>
          </a:xfrm>
        </p:spPr>
        <p:txBody>
          <a:bodyPr/>
          <a:lstStyle/>
          <a:p>
            <a:pPr eaLnBrk="1" hangingPunct="1">
              <a:lnSpc>
                <a:spcPct val="90000"/>
              </a:lnSpc>
            </a:pPr>
            <a:r>
              <a:rPr lang="en-US" altLang="en-US" sz="3200" i="1" dirty="0"/>
              <a:t>Going deeper, understanding more, unlocking the key words, finding the spiritual principles, making the application personal, and growing in the Lord!</a:t>
            </a:r>
          </a:p>
        </p:txBody>
      </p:sp>
      <p:sp>
        <p:nvSpPr>
          <p:cNvPr id="11268" name="TextBox 1">
            <a:extLst>
              <a:ext uri="{FF2B5EF4-FFF2-40B4-BE49-F238E27FC236}">
                <a16:creationId xmlns:a16="http://schemas.microsoft.com/office/drawing/2014/main" id="{DAC6A9A5-3806-4BCB-8CC8-6932DCC069D4}"/>
              </a:ext>
            </a:extLst>
          </p:cNvPr>
          <p:cNvSpPr txBox="1">
            <a:spLocks noChangeArrowheads="1"/>
          </p:cNvSpPr>
          <p:nvPr/>
        </p:nvSpPr>
        <p:spPr bwMode="auto">
          <a:xfrm>
            <a:off x="2209800" y="457200"/>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US" altLang="en-US" sz="2000" dirty="0">
                <a:solidFill>
                  <a:srgbClr val="000000"/>
                </a:solidFill>
              </a:rPr>
              <a:t>One practical set of tools for “understanding” scripture is…</a:t>
            </a:r>
          </a:p>
        </p:txBody>
      </p:sp>
      <p:sp>
        <p:nvSpPr>
          <p:cNvPr id="3" name="TextBox 2">
            <a:extLst>
              <a:ext uri="{FF2B5EF4-FFF2-40B4-BE49-F238E27FC236}">
                <a16:creationId xmlns:a16="http://schemas.microsoft.com/office/drawing/2014/main" id="{4EF8941E-CB31-4A44-85EE-5F85F2951EEB}"/>
              </a:ext>
            </a:extLst>
          </p:cNvPr>
          <p:cNvSpPr txBox="1">
            <a:spLocks noChangeArrowheads="1"/>
          </p:cNvSpPr>
          <p:nvPr/>
        </p:nvSpPr>
        <p:spPr bwMode="auto">
          <a:xfrm>
            <a:off x="7391400" y="24384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pPr>
            <a:r>
              <a:rPr lang="en-US" altLang="en-US">
                <a:solidFill>
                  <a:srgbClr val="000000"/>
                </a:solidFill>
              </a:rPr>
              <a:t>(Purpose, summary)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65F05A-C3DF-4165-B7CF-1A90DD3E6170}"/>
              </a:ext>
            </a:extLst>
          </p:cNvPr>
          <p:cNvSpPr>
            <a:spLocks noGrp="1" noChangeArrowheads="1"/>
          </p:cNvSpPr>
          <p:nvPr>
            <p:ph type="title"/>
          </p:nvPr>
        </p:nvSpPr>
        <p:spPr/>
        <p:txBody>
          <a:bodyPr/>
          <a:lstStyle/>
          <a:p>
            <a:pPr eaLnBrk="1" hangingPunct="1"/>
            <a:r>
              <a:rPr lang="en-US" altLang="en-US"/>
              <a:t>Why </a:t>
            </a:r>
            <a:r>
              <a:rPr lang="en-US" altLang="en-US">
                <a:solidFill>
                  <a:schemeClr val="accent2"/>
                </a:solidFill>
              </a:rPr>
              <a:t>study</a:t>
            </a:r>
            <a:r>
              <a:rPr lang="en-US" altLang="en-US"/>
              <a:t> the Bible?</a:t>
            </a:r>
          </a:p>
        </p:txBody>
      </p:sp>
      <p:sp>
        <p:nvSpPr>
          <p:cNvPr id="225283" name="Rectangle 3">
            <a:extLst>
              <a:ext uri="{FF2B5EF4-FFF2-40B4-BE49-F238E27FC236}">
                <a16:creationId xmlns:a16="http://schemas.microsoft.com/office/drawing/2014/main" id="{EA5E0637-5FE4-4F2A-A2F2-9C740C69CB3F}"/>
              </a:ext>
            </a:extLst>
          </p:cNvPr>
          <p:cNvSpPr>
            <a:spLocks noGrp="1" noChangeArrowheads="1"/>
          </p:cNvSpPr>
          <p:nvPr>
            <p:ph type="body" idx="1"/>
          </p:nvPr>
        </p:nvSpPr>
        <p:spPr/>
        <p:txBody>
          <a:bodyPr/>
          <a:lstStyle/>
          <a:p>
            <a:pPr eaLnBrk="1" hangingPunct="1"/>
            <a:r>
              <a:rPr lang="en-US" altLang="en-US" sz="2800" dirty="0"/>
              <a:t>“The Bible is the foundational element in a Christ-directed life, and it is from the Bible that you learn all of the other basics for the Christian life. As God speaks to you through the Scriptures, you come to know Him and to love Him, to understand and obey His principles for life and ministry. When you have a vital personal intake of the Word of God, you will grow spiritually.”</a:t>
            </a:r>
          </a:p>
          <a:p>
            <a:pPr lvl="2" algn="r" eaLnBrk="1" hangingPunct="1">
              <a:buFont typeface="Wingdings" panose="05000000000000000000" pitchFamily="2" charset="2"/>
              <a:buNone/>
            </a:pPr>
            <a:endParaRPr lang="en-US" altLang="en-US" sz="1600" dirty="0"/>
          </a:p>
          <a:p>
            <a:pPr lvl="2" algn="r" eaLnBrk="1" hangingPunct="1">
              <a:buFont typeface="Wingdings" panose="05000000000000000000" pitchFamily="2" charset="2"/>
              <a:buNone/>
            </a:pPr>
            <a:r>
              <a:rPr lang="en-US" altLang="en-US" sz="1600" dirty="0"/>
              <a:t>-</a:t>
            </a:r>
            <a:r>
              <a:rPr lang="en-US" altLang="en-US" sz="1600" i="1" dirty="0"/>
              <a:t>One to One Discipling</a:t>
            </a:r>
            <a:r>
              <a:rPr lang="en-US" altLang="en-US" sz="1600" dirty="0"/>
              <a:t>, Multiplication Ministries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06644C-D646-4DA7-9D25-CA34A787B6EB}"/>
              </a:ext>
            </a:extLst>
          </p:cNvPr>
          <p:cNvSpPr>
            <a:spLocks noGrp="1" noChangeArrowheads="1"/>
          </p:cNvSpPr>
          <p:nvPr>
            <p:ph type="title"/>
          </p:nvPr>
        </p:nvSpPr>
        <p:spPr/>
        <p:txBody>
          <a:bodyPr/>
          <a:lstStyle/>
          <a:p>
            <a:pPr eaLnBrk="1" hangingPunct="1"/>
            <a:r>
              <a:rPr lang="en-US" altLang="en-US" dirty="0"/>
              <a:t>Why, </a:t>
            </a:r>
            <a:r>
              <a:rPr lang="en-US" altLang="en-US" i="1" dirty="0"/>
              <a:t>inductive</a:t>
            </a:r>
            <a:r>
              <a:rPr lang="en-US" altLang="en-US" dirty="0"/>
              <a:t> Bible study?</a:t>
            </a:r>
          </a:p>
        </p:txBody>
      </p:sp>
      <p:sp>
        <p:nvSpPr>
          <p:cNvPr id="15363" name="Rectangle 3">
            <a:extLst>
              <a:ext uri="{FF2B5EF4-FFF2-40B4-BE49-F238E27FC236}">
                <a16:creationId xmlns:a16="http://schemas.microsoft.com/office/drawing/2014/main" id="{FE27D4E1-806B-4479-B92C-7EC2EC953991}"/>
              </a:ext>
            </a:extLst>
          </p:cNvPr>
          <p:cNvSpPr>
            <a:spLocks noGrp="1" noChangeArrowheads="1"/>
          </p:cNvSpPr>
          <p:nvPr>
            <p:ph type="body" idx="1"/>
          </p:nvPr>
        </p:nvSpPr>
        <p:spPr/>
        <p:txBody>
          <a:bodyPr/>
          <a:lstStyle/>
          <a:p>
            <a:pPr eaLnBrk="1" hangingPunct="1">
              <a:lnSpc>
                <a:spcPct val="90000"/>
              </a:lnSpc>
            </a:pPr>
            <a:r>
              <a:rPr lang="en-US" altLang="en-US" sz="2400" b="1" dirty="0"/>
              <a:t>Do you long for a deeper, more meaningful relationship with God, but seem lost when you open your Bible?</a:t>
            </a:r>
            <a:r>
              <a:rPr lang="en-US" altLang="en-US" sz="2400" dirty="0"/>
              <a:t> Do you read portions here and there, but forget what it said five minutes later? Are you frustrated with getting everyone else's opinions about what the Bible says on a certain subject, and wondering what's really true? Do you think it's really possible to understand Scripture even if you aren't a theologian?</a:t>
            </a:r>
            <a:endParaRPr lang="en-US" altLang="en-US" sz="2400" b="1" dirty="0"/>
          </a:p>
          <a:p>
            <a:pPr eaLnBrk="1" hangingPunct="1">
              <a:lnSpc>
                <a:spcPct val="90000"/>
              </a:lnSpc>
            </a:pPr>
            <a:r>
              <a:rPr lang="en-US" altLang="en-US" sz="2400" b="1" dirty="0"/>
              <a:t>The Bible study method I am about to share with you revolutionized</a:t>
            </a:r>
            <a:r>
              <a:rPr lang="en-US" altLang="en-US" sz="2400" dirty="0"/>
              <a:t> </a:t>
            </a:r>
            <a:r>
              <a:rPr lang="en-US" altLang="en-US" sz="2400" b="1" dirty="0"/>
              <a:t>my life.</a:t>
            </a:r>
          </a:p>
          <a:p>
            <a:pPr algn="r" eaLnBrk="1" hangingPunct="1">
              <a:lnSpc>
                <a:spcPct val="90000"/>
              </a:lnSpc>
              <a:buFont typeface="Wingdings" panose="05000000000000000000" pitchFamily="2" charset="2"/>
              <a:buNone/>
            </a:pPr>
            <a:endParaRPr lang="en-US" altLang="en-US" sz="1200" b="1" dirty="0"/>
          </a:p>
          <a:p>
            <a:pPr algn="r" eaLnBrk="1" hangingPunct="1">
              <a:lnSpc>
                <a:spcPct val="90000"/>
              </a:lnSpc>
              <a:buFont typeface="Wingdings" panose="05000000000000000000" pitchFamily="2" charset="2"/>
              <a:buNone/>
            </a:pPr>
            <a:endParaRPr lang="en-US" altLang="en-US" sz="1200" b="1" dirty="0"/>
          </a:p>
          <a:p>
            <a:pPr algn="r" eaLnBrk="1" hangingPunct="1">
              <a:lnSpc>
                <a:spcPct val="90000"/>
              </a:lnSpc>
              <a:buFont typeface="Wingdings" panose="05000000000000000000" pitchFamily="2" charset="2"/>
              <a:buNone/>
            </a:pPr>
            <a:r>
              <a:rPr lang="en-US" altLang="en-US" sz="1200" b="1" dirty="0"/>
              <a:t>How to Have an Inductive Bible Study</a:t>
            </a:r>
            <a:endParaRPr lang="en-US" altLang="en-US" sz="1200" i="1" dirty="0"/>
          </a:p>
          <a:p>
            <a:pPr algn="r" eaLnBrk="1" hangingPunct="1">
              <a:lnSpc>
                <a:spcPct val="90000"/>
              </a:lnSpc>
              <a:buFont typeface="Wingdings" panose="05000000000000000000" pitchFamily="2" charset="2"/>
              <a:buNone/>
            </a:pPr>
            <a:r>
              <a:rPr lang="en-US" altLang="en-US" sz="1200" i="1" dirty="0"/>
              <a:t>by Brenda </a:t>
            </a:r>
            <a:r>
              <a:rPr lang="en-US" altLang="en-US" sz="1200" i="1" dirty="0" err="1"/>
              <a:t>Klemke</a:t>
            </a:r>
            <a:r>
              <a:rPr lang="en-US" altLang="en-US" sz="1200" dirty="0"/>
              <a:t> </a:t>
            </a:r>
            <a:endParaRPr lang="en-US" altLang="en-US" sz="1200" b="1" dirty="0"/>
          </a:p>
          <a:p>
            <a:pPr eaLnBrk="1" hangingPunct="1">
              <a:lnSpc>
                <a:spcPct val="90000"/>
              </a:lnSpc>
            </a:pPr>
            <a:endParaRPr lang="en-US" altLang="en-US" sz="1200"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Inductive Bible Study">
  <a:themeElements>
    <a:clrScheme name="Inductive Bible Study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nductive Bible Study">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ductive Bible Study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nductive Bible Study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nductive Bible Study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nductive Bible Study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nductive Bible Study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nductive Bible Study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nductive Bible Study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nductive Bible Study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nductive Bible Study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3.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1258</Words>
  <Application>Microsoft Office PowerPoint</Application>
  <PresentationFormat>Widescreen</PresentationFormat>
  <Paragraphs>165</Paragraphs>
  <Slides>26</Slides>
  <Notes>11</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Arial</vt:lpstr>
      <vt:lpstr>Arial Narrow</vt:lpstr>
      <vt:lpstr>Calibri</vt:lpstr>
      <vt:lpstr>Consolas</vt:lpstr>
      <vt:lpstr>Corbel</vt:lpstr>
      <vt:lpstr>Euphemia</vt:lpstr>
      <vt:lpstr>Georgia</vt:lpstr>
      <vt:lpstr>Harlow Solid Italic</vt:lpstr>
      <vt:lpstr>Missy BT</vt:lpstr>
      <vt:lpstr>Palatino Linotype</vt:lpstr>
      <vt:lpstr>Plantagenet Cherokee</vt:lpstr>
      <vt:lpstr>Verdana</vt:lpstr>
      <vt:lpstr>Wingdings</vt:lpstr>
      <vt:lpstr>Inductive Bible Study</vt:lpstr>
      <vt:lpstr>Gallery</vt:lpstr>
      <vt:lpstr>Chalkboard 16x9</vt:lpstr>
      <vt:lpstr>PowerPoint Presentation</vt:lpstr>
      <vt:lpstr>Men’s Bible Study</vt:lpstr>
      <vt:lpstr>Welcome to Men’s Bible Study</vt:lpstr>
      <vt:lpstr>What we’ll cover</vt:lpstr>
      <vt:lpstr>PowerPoint Presentation</vt:lpstr>
      <vt:lpstr>PowerPoint Presentation</vt:lpstr>
      <vt:lpstr>Inductive Bible Study</vt:lpstr>
      <vt:lpstr>Why study the Bible?</vt:lpstr>
      <vt:lpstr>Why, inductive Bible study?</vt:lpstr>
      <vt:lpstr>Benefits of Inductive Study…</vt:lpstr>
      <vt:lpstr>Overview: 3 Basic Phases</vt:lpstr>
      <vt:lpstr>A Step-by-Step Process</vt:lpstr>
      <vt:lpstr>PowerPoint Presentation</vt:lpstr>
      <vt:lpstr>PREPARATION &amp; PRAYER</vt:lpstr>
      <vt:lpstr>Approach God’s Word Mindful…</vt:lpstr>
      <vt:lpstr>1st Reading: The Big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Kugel</dc:creator>
  <cp:lastModifiedBy>William Kugel</cp:lastModifiedBy>
  <cp:revision>15</cp:revision>
  <dcterms:created xsi:type="dcterms:W3CDTF">2020-01-06T12:11:28Z</dcterms:created>
  <dcterms:modified xsi:type="dcterms:W3CDTF">2020-01-06T16:55:33Z</dcterms:modified>
</cp:coreProperties>
</file>